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1.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8" r:id="rId2"/>
  </p:sldMasterIdLst>
  <p:notesMasterIdLst>
    <p:notesMasterId r:id="rId34"/>
  </p:notesMasterIdLst>
  <p:sldIdLst>
    <p:sldId id="1853" r:id="rId3"/>
    <p:sldId id="1915" r:id="rId4"/>
    <p:sldId id="1916" r:id="rId5"/>
    <p:sldId id="1858" r:id="rId6"/>
    <p:sldId id="1859" r:id="rId7"/>
    <p:sldId id="1860" r:id="rId8"/>
    <p:sldId id="1862" r:id="rId9"/>
    <p:sldId id="1863" r:id="rId10"/>
    <p:sldId id="1864" r:id="rId11"/>
    <p:sldId id="1865" r:id="rId12"/>
    <p:sldId id="1866" r:id="rId13"/>
    <p:sldId id="1869" r:id="rId14"/>
    <p:sldId id="1871" r:id="rId15"/>
    <p:sldId id="1872" r:id="rId16"/>
    <p:sldId id="1873" r:id="rId17"/>
    <p:sldId id="1874" r:id="rId18"/>
    <p:sldId id="1875" r:id="rId19"/>
    <p:sldId id="1876" r:id="rId20"/>
    <p:sldId id="1881" r:id="rId21"/>
    <p:sldId id="1878" r:id="rId22"/>
    <p:sldId id="1879" r:id="rId23"/>
    <p:sldId id="1883" r:id="rId24"/>
    <p:sldId id="1917" r:id="rId25"/>
    <p:sldId id="1885" r:id="rId26"/>
    <p:sldId id="1888" r:id="rId27"/>
    <p:sldId id="11091981" r:id="rId28"/>
    <p:sldId id="1890" r:id="rId29"/>
    <p:sldId id="1891" r:id="rId30"/>
    <p:sldId id="1895" r:id="rId31"/>
    <p:sldId id="11091901" r:id="rId32"/>
    <p:sldId id="1897" r:id="rId33"/>
  </p:sldIdLst>
  <p:sldSz cx="24382413" cy="13716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简介" id="{93749B7E-6721-514C-978F-49E175333C52}">
          <p14:sldIdLst>
            <p14:sldId id="1853"/>
            <p14:sldId id="1915"/>
            <p14:sldId id="1916"/>
          </p14:sldIdLst>
        </p14:section>
        <p14:section name="注射单元" id="{0548A66F-8A53-4289-9E08-16449B191C5C}">
          <p14:sldIdLst>
            <p14:sldId id="1858"/>
            <p14:sldId id="1859"/>
            <p14:sldId id="1860"/>
            <p14:sldId id="1862"/>
            <p14:sldId id="1863"/>
            <p14:sldId id="1864"/>
            <p14:sldId id="1865"/>
            <p14:sldId id="1866"/>
            <p14:sldId id="1869"/>
          </p14:sldIdLst>
        </p14:section>
        <p14:section name="合模单元" id="{4434492D-D672-4931-B0C9-E0EE6B531EA8}">
          <p14:sldIdLst>
            <p14:sldId id="1871"/>
            <p14:sldId id="1872"/>
            <p14:sldId id="1873"/>
            <p14:sldId id="1874"/>
            <p14:sldId id="1875"/>
            <p14:sldId id="1876"/>
            <p14:sldId id="1881"/>
            <p14:sldId id="1878"/>
            <p14:sldId id="1879"/>
          </p14:sldIdLst>
        </p14:section>
        <p14:section name="其它机械部分" id="{6B5100AA-80E6-3047-B90C-EEF99FAB57E9}">
          <p14:sldIdLst/>
        </p14:section>
        <p14:section name="智能化" id="{C86A9F8D-13B7-4EE8-AE0F-F493143BCA00}">
          <p14:sldIdLst>
            <p14:sldId id="1883"/>
            <p14:sldId id="1917"/>
            <p14:sldId id="1885"/>
            <p14:sldId id="1888"/>
            <p14:sldId id="11091981"/>
            <p14:sldId id="1890"/>
            <p14:sldId id="1891"/>
            <p14:sldId id="1895"/>
            <p14:sldId id="11091901"/>
            <p14:sldId id="1897"/>
          </p14:sldIdLst>
        </p14:section>
      </p14:sectionLst>
    </p:ext>
    <p:ext uri="{EFAFB233-063F-42B5-8137-9DF3F51BA10A}">
      <p15:sldGuideLst xmlns:p15="http://schemas.microsoft.com/office/powerpoint/2012/main">
        <p15:guide id="1" orient="horz" pos="1895" userDrawn="1">
          <p15:clr>
            <a:srgbClr val="A4A3A4"/>
          </p15:clr>
        </p15:guide>
        <p15:guide id="2" pos="671" userDrawn="1">
          <p15:clr>
            <a:srgbClr val="A4A3A4"/>
          </p15:clr>
        </p15:guide>
        <p15:guide id="3" pos="7989" userDrawn="1">
          <p15:clr>
            <a:srgbClr val="A4A3A4"/>
          </p15:clr>
        </p15:guide>
        <p15:guide id="4" orient="horz" pos="80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ngtao" initial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68"/>
    <a:srgbClr val="39923D"/>
    <a:srgbClr val="E8E8E8"/>
    <a:srgbClr val="1D2A57"/>
    <a:srgbClr val="F2F2F2"/>
    <a:srgbClr val="FF0000"/>
    <a:srgbClr val="F0F0F2"/>
    <a:srgbClr val="1A325F"/>
    <a:srgbClr val="0070C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07" autoAdjust="0"/>
    <p:restoredTop sz="96327" autoAdjust="0"/>
  </p:normalViewPr>
  <p:slideViewPr>
    <p:cSldViewPr snapToGrid="0" snapToObjects="1" showGuides="1">
      <p:cViewPr varScale="1">
        <p:scale>
          <a:sx n="63" d="100"/>
          <a:sy n="63" d="100"/>
        </p:scale>
        <p:origin x="2232" y="53"/>
      </p:cViewPr>
      <p:guideLst>
        <p:guide orient="horz" pos="1895"/>
        <p:guide pos="671"/>
        <p:guide pos="7989"/>
        <p:guide orient="horz" pos="8004"/>
      </p:guideLst>
    </p:cSldViewPr>
  </p:slideViewPr>
  <p:notesTextViewPr>
    <p:cViewPr>
      <p:scale>
        <a:sx n="1" d="1"/>
        <a:sy n="1" d="1"/>
      </p:scale>
      <p:origin x="0" y="0"/>
    </p:cViewPr>
  </p:notesTextViewPr>
  <p:sorterViewPr>
    <p:cViewPr>
      <p:scale>
        <a:sx n="65" d="100"/>
        <a:sy n="65" d="100"/>
      </p:scale>
      <p:origin x="0" y="0"/>
    </p:cViewPr>
  </p:sorterViewPr>
  <p:notesViewPr>
    <p:cSldViewPr snapToGrid="0" snapToObjects="1">
      <p:cViewPr varScale="1">
        <p:scale>
          <a:sx n="163" d="100"/>
          <a:sy n="163" d="100"/>
        </p:scale>
        <p:origin x="555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de-DE" dirty="0"/>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13B6630A-72D4-9747-9B91-10CE8BBEE763}" type="datetimeFigureOut">
              <a:rPr lang="de-DE" smtClean="0"/>
              <a:t>30.10.2023</a:t>
            </a:fld>
            <a:endParaRPr lang="de-DE" dirty="0"/>
          </a:p>
        </p:txBody>
      </p:sp>
      <p:sp>
        <p:nvSpPr>
          <p:cNvPr id="4" name="Folienbildplatzhalt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r>
              <a:rPr lang="de-DE" dirty="0"/>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0891030B-7200-B24F-91D9-A0C211AACD99}" type="slidenum">
              <a:rPr lang="de-DE" smtClean="0"/>
              <a:t>‹#›</a:t>
            </a:fld>
            <a:endParaRPr lang="de-DE" dirty="0"/>
          </a:p>
        </p:txBody>
      </p:sp>
    </p:spTree>
  </p:cSld>
  <p:clrMap bg1="lt1" tx1="dk1" bg2="lt2" tx2="dk2" accent1="accent1" accent2="accent2" accent3="accent3" accent4="accent4" accent5="accent5" accent6="accent6" hlink="hlink" folHlink="folHlink"/>
  <p:notesStyle>
    <a:lvl1pPr marL="0" algn="l" defTabSz="1828800" rtl="0" eaLnBrk="1" latinLnBrk="0" hangingPunct="1">
      <a:defRPr sz="2400" b="0" i="0" kern="1200">
        <a:solidFill>
          <a:schemeClr val="tx1"/>
        </a:solidFill>
        <a:latin typeface="Arial" panose="020B0604020202020204" pitchFamily="34" charset="0"/>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165" algn="l" defTabSz="1828800" rtl="0" eaLnBrk="1" latinLnBrk="0" hangingPunct="1">
      <a:defRPr sz="2400" kern="1200">
        <a:solidFill>
          <a:schemeClr val="tx1"/>
        </a:solidFill>
        <a:latin typeface="+mn-lt"/>
        <a:ea typeface="+mn-ea"/>
        <a:cs typeface="+mn-cs"/>
      </a:defRPr>
    </a:lvl8pPr>
    <a:lvl9pPr marL="7314565"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Basically high precision mold adjustment</a:t>
            </a:r>
          </a:p>
          <a:p>
            <a:endParaRPr lang="en-US" dirty="0"/>
          </a:p>
          <a:p>
            <a:r>
              <a:rPr lang="en-US" dirty="0"/>
              <a:t>FAST CHANGE OF CLAPMPING FORCE</a:t>
            </a:r>
          </a:p>
        </p:txBody>
      </p:sp>
      <p:sp>
        <p:nvSpPr>
          <p:cNvPr id="4" name="Foliennummernplatzhalter 3"/>
          <p:cNvSpPr>
            <a:spLocks noGrp="1"/>
          </p:cNvSpPr>
          <p:nvPr>
            <p:ph type="sldNum" sz="quarter" idx="5"/>
          </p:nvPr>
        </p:nvSpPr>
        <p:spPr/>
        <p:txBody>
          <a:bodyPr/>
          <a:lstStyle/>
          <a:p>
            <a:fld id="{0891030B-7200-B24F-91D9-A0C211AACD99}" type="slidenum">
              <a:rPr lang="de-DE" smtClean="0"/>
              <a:t>19</a:t>
            </a:fld>
            <a:endParaRPr lang="de-D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pPr>
            <a:r>
              <a:rPr lang="zh-CN" altLang="en-US" sz="1800" dirty="0">
                <a:latin typeface="Open Sans" panose="020B0606030504020204" pitchFamily="34" charset="0"/>
                <a:ea typeface="Open Sans" panose="020B0606030504020204" pitchFamily="34" charset="0"/>
                <a:cs typeface="Open Sans" panose="020B0606030504020204" pitchFamily="34" charset="0"/>
              </a:rPr>
              <a:t>显示</a:t>
            </a:r>
            <a:r>
              <a:rPr lang="en-US" altLang="zh-CN" sz="1800" dirty="0">
                <a:latin typeface="Open Sans" panose="020B0606030504020204" pitchFamily="34" charset="0"/>
                <a:ea typeface="Open Sans" panose="020B0606030504020204" pitchFamily="34" charset="0"/>
                <a:cs typeface="Open Sans" panose="020B0606030504020204" pitchFamily="34" charset="0"/>
              </a:rPr>
              <a:t>7</a:t>
            </a:r>
            <a:r>
              <a:rPr lang="zh-CN" altLang="en-US" sz="1800" dirty="0">
                <a:latin typeface="Open Sans" panose="020B0606030504020204" pitchFamily="34" charset="0"/>
                <a:ea typeface="Open Sans" panose="020B0606030504020204" pitchFamily="34" charset="0"/>
                <a:cs typeface="Open Sans" panose="020B0606030504020204" pitchFamily="34" charset="0"/>
              </a:rPr>
              <a:t>个动作的每模能耗和近</a:t>
            </a:r>
            <a:r>
              <a:rPr lang="en-US" altLang="zh-CN" sz="1800" dirty="0">
                <a:latin typeface="Open Sans" panose="020B0606030504020204" pitchFamily="34" charset="0"/>
                <a:ea typeface="Open Sans" panose="020B0606030504020204" pitchFamily="34" charset="0"/>
                <a:cs typeface="Open Sans" panose="020B0606030504020204" pitchFamily="34" charset="0"/>
              </a:rPr>
              <a:t>10</a:t>
            </a:r>
            <a:r>
              <a:rPr lang="zh-CN" altLang="en-US" sz="1800" dirty="0">
                <a:latin typeface="Open Sans" panose="020B0606030504020204" pitchFamily="34" charset="0"/>
                <a:ea typeface="Open Sans" panose="020B0606030504020204" pitchFamily="34" charset="0"/>
                <a:cs typeface="Open Sans" panose="020B0606030504020204" pitchFamily="34" charset="0"/>
              </a:rPr>
              <a:t>模驱动总能耗显示</a:t>
            </a:r>
          </a:p>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pPr>
            <a:endParaRPr lang="en-US" altLang="zh-CN" sz="1800" dirty="0">
              <a:latin typeface="+mn-ea"/>
            </a:endParaRPr>
          </a:p>
        </p:txBody>
      </p:sp>
      <p:sp>
        <p:nvSpPr>
          <p:cNvPr id="4" name="灯片编号占位符 3"/>
          <p:cNvSpPr>
            <a:spLocks noGrp="1"/>
          </p:cNvSpPr>
          <p:nvPr>
            <p:ph type="sldNum" sz="quarter" idx="5"/>
          </p:nvPr>
        </p:nvSpPr>
        <p:spPr/>
        <p:txBody>
          <a:bodyPr/>
          <a:lstStyle/>
          <a:p>
            <a:fld id="{0891030B-7200-B24F-91D9-A0C211AACD99}" type="slidenum">
              <a:rPr lang="de-DE" smtClean="0"/>
              <a:t>26</a:t>
            </a:fld>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0891030B-7200-B24F-91D9-A0C211AACD99}" type="slidenum">
              <a:rPr lang="de-DE" smtClean="0"/>
              <a:t>4</a:t>
            </a:fld>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351E8F9A-3A18-4524-ACA2-17826709C885}" type="slidenum">
              <a:rPr lang="en-US" altLang="zh-CN" smtClean="0"/>
              <a:t>5</a:t>
            </a:fld>
            <a:endParaRPr lang="en-US"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891030B-7200-B24F-91D9-A0C211AACD99}" type="slidenum">
              <a:rPr lang="de-DE" smtClean="0"/>
              <a:t>6</a:t>
            </a:fld>
            <a:endParaRPr lang="de-D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de-DE" altLang="zh-CN" dirty="0"/>
              <a:t>Compact </a:t>
            </a:r>
            <a:r>
              <a:rPr lang="de-DE" altLang="zh-CN" dirty="0" err="1"/>
              <a:t>and</a:t>
            </a:r>
            <a:r>
              <a:rPr lang="de-DE" altLang="zh-CN" dirty="0"/>
              <a:t> </a:t>
            </a:r>
            <a:r>
              <a:rPr lang="de-DE" altLang="zh-CN" dirty="0" err="1"/>
              <a:t>efficient</a:t>
            </a:r>
            <a:r>
              <a:rPr lang="de-DE" altLang="zh-CN" dirty="0"/>
              <a:t> </a:t>
            </a:r>
            <a:r>
              <a:rPr lang="de-DE" altLang="zh-CN" dirty="0" err="1"/>
              <a:t>structure</a:t>
            </a:r>
            <a:endParaRPr lang="de-DE" altLang="zh-CN" dirty="0"/>
          </a:p>
          <a:p>
            <a:endParaRPr lang="de-DE" altLang="zh-CN" dirty="0"/>
          </a:p>
          <a:p>
            <a:r>
              <a:rPr lang="de-DE" altLang="zh-CN" dirty="0" err="1"/>
              <a:t>Already</a:t>
            </a:r>
            <a:r>
              <a:rPr lang="de-DE" altLang="zh-CN" dirty="0"/>
              <a:t> </a:t>
            </a:r>
            <a:r>
              <a:rPr lang="de-DE" altLang="zh-CN" dirty="0" err="1"/>
              <a:t>known</a:t>
            </a:r>
            <a:r>
              <a:rPr lang="de-DE" altLang="zh-CN" dirty="0"/>
              <a:t> </a:t>
            </a:r>
            <a:r>
              <a:rPr lang="de-DE" altLang="zh-CN" dirty="0" err="1"/>
              <a:t>from</a:t>
            </a:r>
            <a:r>
              <a:rPr lang="de-DE" altLang="zh-CN" dirty="0"/>
              <a:t> </a:t>
            </a:r>
            <a:r>
              <a:rPr lang="de-DE" altLang="zh-CN" dirty="0" err="1"/>
              <a:t>past</a:t>
            </a:r>
            <a:r>
              <a:rPr lang="de-DE" altLang="zh-CN" dirty="0"/>
              <a:t> </a:t>
            </a:r>
            <a:r>
              <a:rPr lang="de-DE" altLang="zh-CN" dirty="0" err="1"/>
              <a:t>series</a:t>
            </a:r>
            <a:endParaRPr lang="zh-CN" altLang="en-US" dirty="0"/>
          </a:p>
        </p:txBody>
      </p:sp>
      <p:sp>
        <p:nvSpPr>
          <p:cNvPr id="4" name="灯片编号占位符 3"/>
          <p:cNvSpPr>
            <a:spLocks noGrp="1"/>
          </p:cNvSpPr>
          <p:nvPr>
            <p:ph type="sldNum" sz="quarter" idx="5"/>
          </p:nvPr>
        </p:nvSpPr>
        <p:spPr/>
        <p:txBody>
          <a:bodyPr/>
          <a:lstStyle/>
          <a:p>
            <a:fld id="{FEAEF2BD-65C6-45BC-A4EF-12890269347C}" type="slidenum">
              <a:rPr lang="en-US" altLang="zh-CN" smtClean="0"/>
              <a:t>8</a:t>
            </a:fld>
            <a:endParaRPr lang="en-US" altLang="zh-C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0891030B-7200-B24F-91D9-A0C211AACD99}" type="slidenum">
              <a:rPr lang="de-DE" smtClean="0"/>
              <a:t>11</a:t>
            </a:fld>
            <a:endParaRPr lang="de-D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AEF2BD-65C6-45BC-A4EF-12890269347C}" type="slidenum">
              <a:rPr lang="en-US" altLang="zh-CN" smtClean="0"/>
              <a:t>14</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lnSpc>
                <a:spcPts val="2500"/>
              </a:lnSpc>
              <a:buFont typeface="Arial" panose="020B0604020202020204" pitchFamily="34" charset="0"/>
              <a:buChar char="•"/>
            </a:pPr>
            <a:endParaRPr lang="zh-CN" altLang="en-US" dirty="0"/>
          </a:p>
        </p:txBody>
      </p:sp>
      <p:sp>
        <p:nvSpPr>
          <p:cNvPr id="4" name="灯片编号占位符 3"/>
          <p:cNvSpPr>
            <a:spLocks noGrp="1"/>
          </p:cNvSpPr>
          <p:nvPr>
            <p:ph type="sldNum" sz="quarter" idx="5"/>
          </p:nvPr>
        </p:nvSpPr>
        <p:spPr/>
        <p:txBody>
          <a:bodyPr/>
          <a:lstStyle/>
          <a:p>
            <a:fld id="{FEAEF2BD-65C6-45BC-A4EF-12890269347C}" type="slidenum">
              <a:rPr lang="en-US" altLang="zh-CN" smtClean="0"/>
              <a:t>16</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de-DE" altLang="zh-CN" dirty="0" err="1"/>
              <a:t>Redesigned</a:t>
            </a:r>
            <a:r>
              <a:rPr lang="de-DE" altLang="zh-CN" dirty="0"/>
              <a:t> </a:t>
            </a:r>
            <a:r>
              <a:rPr lang="de-DE" altLang="zh-CN" dirty="0" err="1"/>
              <a:t>connection</a:t>
            </a:r>
            <a:r>
              <a:rPr lang="de-DE" altLang="zh-CN" dirty="0"/>
              <a:t> </a:t>
            </a:r>
            <a:r>
              <a:rPr lang="de-DE" altLang="zh-CN" dirty="0" err="1"/>
              <a:t>system</a:t>
            </a:r>
            <a:r>
              <a:rPr lang="de-DE" altLang="zh-CN" dirty="0"/>
              <a:t> </a:t>
            </a:r>
          </a:p>
          <a:p>
            <a:endParaRPr lang="de-DE" altLang="zh-CN" dirty="0"/>
          </a:p>
          <a:p>
            <a:r>
              <a:rPr lang="de-DE" altLang="zh-CN" dirty="0"/>
              <a:t>+ Software -&gt; </a:t>
            </a:r>
            <a:r>
              <a:rPr lang="de-DE" altLang="zh-CN" dirty="0" err="1"/>
              <a:t>Improvements</a:t>
            </a:r>
            <a:endParaRPr lang="zh-CN" altLang="en-US" dirty="0"/>
          </a:p>
        </p:txBody>
      </p:sp>
      <p:sp>
        <p:nvSpPr>
          <p:cNvPr id="4" name="灯片编号占位符 3"/>
          <p:cNvSpPr>
            <a:spLocks noGrp="1"/>
          </p:cNvSpPr>
          <p:nvPr>
            <p:ph type="sldNum" sz="quarter" idx="5"/>
          </p:nvPr>
        </p:nvSpPr>
        <p:spPr/>
        <p:txBody>
          <a:bodyPr/>
          <a:lstStyle/>
          <a:p>
            <a:fld id="{FEAEF2BD-65C6-45BC-A4EF-12890269347C}" type="slidenum">
              <a:rPr lang="en-US" altLang="zh-CN" smtClean="0"/>
              <a:t>17</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4" name="Grafik 3" descr="Ein Bild, das Computer, Laptop enthält.&#10;&#10;Automatisch generierte Beschreibung"/>
          <p:cNvPicPr>
            <a:picLocks noChangeAspect="1"/>
          </p:cNvPicPr>
          <p:nvPr userDrawn="1"/>
        </p:nvPicPr>
        <p:blipFill>
          <a:blip r:embed="rId2"/>
          <a:stretch>
            <a:fillRect/>
          </a:stretch>
        </p:blipFill>
        <p:spPr>
          <a:xfrm>
            <a:off x="-1" y="0"/>
            <a:ext cx="24421171" cy="13716000"/>
          </a:xfrm>
          <a:prstGeom prst="rect">
            <a:avLst/>
          </a:prstGeom>
        </p:spPr>
      </p:pic>
      <p:cxnSp>
        <p:nvCxnSpPr>
          <p:cNvPr id="12" name="Gerade Verbindung 11"/>
          <p:cNvCxnSpPr/>
          <p:nvPr userDrawn="1"/>
        </p:nvCxnSpPr>
        <p:spPr>
          <a:xfrm>
            <a:off x="669924" y="11962150"/>
            <a:ext cx="230425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fik 6" descr="Ein Bild, das ClipArt enthält.&#10;&#10;Automatisch generierte Beschreibung"/>
          <p:cNvPicPr>
            <a:picLocks noChangeAspect="1"/>
          </p:cNvPicPr>
          <p:nvPr userDrawn="1"/>
        </p:nvPicPr>
        <p:blipFill>
          <a:blip r:embed="rId3"/>
          <a:stretch>
            <a:fillRect/>
          </a:stretch>
        </p:blipFill>
        <p:spPr>
          <a:xfrm>
            <a:off x="1624974" y="12245668"/>
            <a:ext cx="6428808" cy="953607"/>
          </a:xfrm>
          <a:prstGeom prst="rect">
            <a:avLst/>
          </a:prstGeom>
        </p:spPr>
      </p:pic>
      <p:sp>
        <p:nvSpPr>
          <p:cNvPr id="15" name="Foliennummernplatzhalter 11"/>
          <p:cNvSpPr>
            <a:spLocks noGrp="1"/>
          </p:cNvSpPr>
          <p:nvPr>
            <p:ph type="sldNum" sz="quarter" idx="4"/>
          </p:nvPr>
        </p:nvSpPr>
        <p:spPr>
          <a:xfrm>
            <a:off x="17944733" y="12704659"/>
            <a:ext cx="5486400" cy="730250"/>
          </a:xfrm>
          <a:prstGeom prst="rect">
            <a:avLst/>
          </a:prstGeom>
        </p:spPr>
        <p:txBody>
          <a:bodyPr vert="horz" lIns="91440" tIns="45720" rIns="91440" bIns="45720" rtlCol="0" anchor="ctr"/>
          <a:lstStyle>
            <a:lvl1pPr algn="r">
              <a:defRPr sz="2000">
                <a:solidFill>
                  <a:schemeClr val="bg1"/>
                </a:solidFill>
                <a:latin typeface="Arial" panose="020B0604020202020204" pitchFamily="34" charset="0"/>
                <a:cs typeface="Arial" panose="020B0604020202020204" pitchFamily="34" charset="0"/>
              </a:defRPr>
            </a:lvl1pPr>
          </a:lstStyle>
          <a:p>
            <a:fld id="{40ABFDA0-30CA-D749-AA37-09DF4F42551B}" type="slidenum">
              <a:rPr lang="de-DE" smtClean="0"/>
              <a:t>‹#›</a:t>
            </a:fld>
            <a:r>
              <a:rPr lang="de-DE" dirty="0"/>
              <a:t> | </a:t>
            </a:r>
            <a:r>
              <a:rPr lang="de-DE" dirty="0" err="1"/>
              <a:t>www.zhafir.com</a:t>
            </a:r>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4" name="Grafik 3" descr="Ein Bild, das Computer, Laptop enthält.&#10;&#10;Automatisch generierte Beschreibung"/>
          <p:cNvPicPr>
            <a:picLocks noChangeAspect="1"/>
          </p:cNvPicPr>
          <p:nvPr userDrawn="1"/>
        </p:nvPicPr>
        <p:blipFill>
          <a:blip r:embed="rId2"/>
          <a:stretch>
            <a:fillRect/>
          </a:stretch>
        </p:blipFill>
        <p:spPr>
          <a:xfrm>
            <a:off x="-1" y="0"/>
            <a:ext cx="24421171" cy="13716000"/>
          </a:xfrm>
          <a:prstGeom prst="rect">
            <a:avLst/>
          </a:prstGeom>
        </p:spPr>
      </p:pic>
      <p:cxnSp>
        <p:nvCxnSpPr>
          <p:cNvPr id="12" name="Gerade Verbindung 11"/>
          <p:cNvCxnSpPr/>
          <p:nvPr userDrawn="1"/>
        </p:nvCxnSpPr>
        <p:spPr>
          <a:xfrm>
            <a:off x="669924" y="11962150"/>
            <a:ext cx="230425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fik 6" descr="Ein Bild, das ClipArt enthält.&#10;&#10;Automatisch generierte Beschreibung"/>
          <p:cNvPicPr>
            <a:picLocks noChangeAspect="1"/>
          </p:cNvPicPr>
          <p:nvPr userDrawn="1"/>
        </p:nvPicPr>
        <p:blipFill>
          <a:blip r:embed="rId3"/>
          <a:stretch>
            <a:fillRect/>
          </a:stretch>
        </p:blipFill>
        <p:spPr>
          <a:xfrm>
            <a:off x="1624974" y="12245668"/>
            <a:ext cx="6428808" cy="953607"/>
          </a:xfrm>
          <a:prstGeom prst="rect">
            <a:avLst/>
          </a:prstGeom>
        </p:spPr>
      </p:pic>
      <p:sp>
        <p:nvSpPr>
          <p:cNvPr id="15" name="Foliennummernplatzhalter 11"/>
          <p:cNvSpPr>
            <a:spLocks noGrp="1"/>
          </p:cNvSpPr>
          <p:nvPr>
            <p:ph type="sldNum" sz="quarter" idx="4"/>
          </p:nvPr>
        </p:nvSpPr>
        <p:spPr>
          <a:xfrm>
            <a:off x="17944733" y="12704659"/>
            <a:ext cx="5486400" cy="730250"/>
          </a:xfrm>
          <a:prstGeom prst="rect">
            <a:avLst/>
          </a:prstGeom>
        </p:spPr>
        <p:txBody>
          <a:bodyPr vert="horz" lIns="91440" tIns="45720" rIns="91440" bIns="45720" rtlCol="0" anchor="ctr"/>
          <a:lstStyle>
            <a:lvl1pPr algn="r">
              <a:defRPr sz="2000">
                <a:solidFill>
                  <a:schemeClr val="bg1"/>
                </a:solidFill>
                <a:latin typeface="Arial" panose="020B0604020202020204" pitchFamily="34" charset="0"/>
                <a:cs typeface="Arial" panose="020B0604020202020204" pitchFamily="34" charset="0"/>
              </a:defRPr>
            </a:lvl1pPr>
          </a:lstStyle>
          <a:p>
            <a:fld id="{40ABFDA0-30CA-D749-AA37-09DF4F42551B}" type="slidenum">
              <a:rPr lang="de-DE" smtClean="0"/>
              <a:t>‹#›</a:t>
            </a:fld>
            <a:r>
              <a:rPr lang="de-DE" dirty="0"/>
              <a:t> | </a:t>
            </a:r>
            <a:r>
              <a:rPr lang="de-DE" dirty="0" err="1"/>
              <a:t>www.zhafir.com</a:t>
            </a:r>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4" name="Grafik 3" descr="Ein Bild, das Computer, Laptop enthält.&#10;&#10;Automatisch generierte Beschreibung"/>
          <p:cNvPicPr>
            <a:picLocks noChangeAspect="1"/>
          </p:cNvPicPr>
          <p:nvPr userDrawn="1"/>
        </p:nvPicPr>
        <p:blipFill>
          <a:blip r:embed="rId2"/>
          <a:stretch>
            <a:fillRect/>
          </a:stretch>
        </p:blipFill>
        <p:spPr>
          <a:xfrm>
            <a:off x="665018" y="1160648"/>
            <a:ext cx="23067818" cy="10040751"/>
          </a:xfrm>
          <a:prstGeom prst="rect">
            <a:avLst/>
          </a:prstGeom>
        </p:spPr>
      </p:pic>
      <p:sp>
        <p:nvSpPr>
          <p:cNvPr id="2" name="Foliennummernplatzhalter 1"/>
          <p:cNvSpPr>
            <a:spLocks noGrp="1"/>
          </p:cNvSpPr>
          <p:nvPr>
            <p:ph type="sldNum" sz="quarter" idx="10"/>
          </p:nvPr>
        </p:nvSpPr>
        <p:spPr>
          <a:xfrm>
            <a:off x="17944733" y="12704659"/>
            <a:ext cx="5486400" cy="730250"/>
          </a:xfrm>
          <a:prstGeom prst="rect">
            <a:avLst/>
          </a:prstGeom>
        </p:spPr>
        <p:txBody>
          <a:bodyPr/>
          <a:lstStyle/>
          <a:p>
            <a:fld id="{40ABFDA0-30CA-D749-AA37-09DF4F42551B}" type="slidenum">
              <a:rPr lang="de-DE" smtClean="0"/>
              <a:t>‹#›</a:t>
            </a:fld>
            <a:r>
              <a:rPr lang="de-DE" dirty="0"/>
              <a:t> | </a:t>
            </a:r>
            <a:r>
              <a:rPr lang="de-DE" dirty="0" err="1"/>
              <a:t>www.zhafir.com</a:t>
            </a:r>
            <a:endParaRPr lang="de-DE" dirty="0"/>
          </a:p>
        </p:txBody>
      </p:sp>
      <p:sp>
        <p:nvSpPr>
          <p:cNvPr id="7" name="Rechteck 6"/>
          <p:cNvSpPr/>
          <p:nvPr userDrawn="1"/>
        </p:nvSpPr>
        <p:spPr>
          <a:xfrm>
            <a:off x="0" y="11962150"/>
            <a:ext cx="24382413" cy="1753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panose="020B0604020202020204" pitchFamily="34" charset="0"/>
            </a:endParaRPr>
          </a:p>
        </p:txBody>
      </p:sp>
      <p:pic>
        <p:nvPicPr>
          <p:cNvPr id="8" name="Grafik 7"/>
          <p:cNvPicPr>
            <a:picLocks noChangeAspect="1"/>
          </p:cNvPicPr>
          <p:nvPr userDrawn="1"/>
        </p:nvPicPr>
        <p:blipFill>
          <a:blip r:embed="rId3"/>
          <a:stretch>
            <a:fillRect/>
          </a:stretch>
        </p:blipFill>
        <p:spPr>
          <a:xfrm>
            <a:off x="1605653" y="12194889"/>
            <a:ext cx="6448128" cy="1074688"/>
          </a:xfrm>
          <a:prstGeom prst="rect">
            <a:avLst/>
          </a:prstGeom>
        </p:spPr>
      </p:pic>
      <p:cxnSp>
        <p:nvCxnSpPr>
          <p:cNvPr id="9" name="Gerade Verbindung 8"/>
          <p:cNvCxnSpPr/>
          <p:nvPr userDrawn="1"/>
        </p:nvCxnSpPr>
        <p:spPr>
          <a:xfrm>
            <a:off x="669924" y="11962150"/>
            <a:ext cx="2304256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a:stretch>
            <a:fillRect/>
          </a:stretch>
        </p:blipFill>
        <p:spPr>
          <a:xfrm>
            <a:off x="681008" y="1349375"/>
            <a:ext cx="23020395" cy="10404475"/>
          </a:xfrm>
          <a:prstGeom prst="rect">
            <a:avLst/>
          </a:prstGeom>
        </p:spPr>
      </p:pic>
      <p:sp>
        <p:nvSpPr>
          <p:cNvPr id="6" name="Titel 5"/>
          <p:cNvSpPr>
            <a:spLocks noGrp="1"/>
          </p:cNvSpPr>
          <p:nvPr>
            <p:ph type="title" hasCustomPrompt="1"/>
          </p:nvPr>
        </p:nvSpPr>
        <p:spPr>
          <a:xfrm>
            <a:off x="3445024" y="5561404"/>
            <a:ext cx="18582219" cy="1545860"/>
          </a:xfrm>
          <a:prstGeom prst="rect">
            <a:avLst/>
          </a:prstGeom>
        </p:spPr>
        <p:txBody>
          <a:bodyPr>
            <a:normAutofit/>
          </a:bodyPr>
          <a:lstStyle>
            <a:lvl1pPr>
              <a:defRPr sz="10000" b="0" i="0">
                <a:solidFill>
                  <a:srgbClr val="212121"/>
                </a:solidFill>
                <a:latin typeface="Arial" panose="020B0604020202020204" pitchFamily="34" charset="0"/>
                <a:cs typeface="Arial" panose="020B0604020202020204" pitchFamily="34" charset="0"/>
              </a:defRPr>
            </a:lvl1pPr>
          </a:lstStyle>
          <a:p>
            <a:r>
              <a:rPr lang="de-DE" dirty="0"/>
              <a:t>Edit Title</a:t>
            </a:r>
          </a:p>
        </p:txBody>
      </p:sp>
      <p:sp>
        <p:nvSpPr>
          <p:cNvPr id="3" name="Foliennummernplatzhalter 2"/>
          <p:cNvSpPr>
            <a:spLocks noGrp="1"/>
          </p:cNvSpPr>
          <p:nvPr>
            <p:ph type="sldNum" sz="quarter" idx="10"/>
          </p:nvPr>
        </p:nvSpPr>
        <p:spPr>
          <a:xfrm>
            <a:off x="17944733" y="12704659"/>
            <a:ext cx="5486400" cy="730250"/>
          </a:xfrm>
          <a:prstGeom prst="rect">
            <a:avLst/>
          </a:prstGeom>
        </p:spPr>
        <p:txBody>
          <a:bodyPr/>
          <a:lstStyle/>
          <a:p>
            <a:fld id="{40ABFDA0-30CA-D749-AA37-09DF4F42551B}" type="slidenum">
              <a:rPr lang="de-DE" smtClean="0"/>
              <a:t>‹#›</a:t>
            </a:fld>
            <a:r>
              <a:rPr lang="de-DE" dirty="0"/>
              <a:t> | </a:t>
            </a:r>
            <a:r>
              <a:rPr lang="de-DE" dirty="0" err="1"/>
              <a:t>www.zhafir.com</a:t>
            </a:r>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a:alphaModFix amt="51000"/>
          </a:blip>
          <a:srcRect/>
          <a:stretch>
            <a:fillRect/>
          </a:stretch>
        </p:blipFill>
        <p:spPr>
          <a:xfrm>
            <a:off x="685800" y="1349375"/>
            <a:ext cx="23015604" cy="11081726"/>
          </a:xfrm>
          <a:prstGeom prst="rect">
            <a:avLst/>
          </a:prstGeom>
        </p:spPr>
      </p:pic>
      <p:sp>
        <p:nvSpPr>
          <p:cNvPr id="3" name="Content Placeholder 2"/>
          <p:cNvSpPr>
            <a:spLocks noGrp="1"/>
          </p:cNvSpPr>
          <p:nvPr>
            <p:ph idx="1" hasCustomPrompt="1"/>
          </p:nvPr>
        </p:nvSpPr>
        <p:spPr>
          <a:xfrm>
            <a:off x="1045948" y="3113087"/>
            <a:ext cx="22369276" cy="8594231"/>
          </a:xfrm>
          <a:prstGeom prst="rect">
            <a:avLst/>
          </a:prstGeom>
        </p:spPr>
        <p:txBody>
          <a:bodyPr/>
          <a:lstStyle>
            <a:lvl1pPr marL="0" indent="0">
              <a:buNone/>
              <a:defRPr sz="3000" b="0" i="0">
                <a:solidFill>
                  <a:schemeClr val="tx1">
                    <a:lumMod val="85000"/>
                    <a:lumOff val="15000"/>
                  </a:schemeClr>
                </a:solidFill>
                <a:latin typeface="Arial" panose="020B0604020202020204" pitchFamily="34" charset="0"/>
                <a:cs typeface="Arial" panose="020B0604020202020204" pitchFamily="34" charset="0"/>
              </a:defRPr>
            </a:lvl1pPr>
            <a:lvl2pPr marL="914400" indent="0">
              <a:buNone/>
              <a:defRPr sz="2800" b="0" i="0">
                <a:solidFill>
                  <a:schemeClr val="tx1">
                    <a:lumMod val="85000"/>
                    <a:lumOff val="15000"/>
                  </a:schemeClr>
                </a:solidFill>
                <a:latin typeface="Arial" panose="020B0604020202020204" pitchFamily="34" charset="0"/>
              </a:defRPr>
            </a:lvl2pPr>
            <a:lvl3pPr marL="1828800" indent="0">
              <a:buNone/>
              <a:defRPr sz="2600" b="0" i="0">
                <a:solidFill>
                  <a:schemeClr val="tx1">
                    <a:lumMod val="85000"/>
                    <a:lumOff val="15000"/>
                  </a:schemeClr>
                </a:solidFill>
                <a:latin typeface="Arial" panose="020B0604020202020204" pitchFamily="34" charset="0"/>
              </a:defRPr>
            </a:lvl3pPr>
            <a:lvl4pPr marL="2743200" indent="0">
              <a:buNone/>
              <a:defRPr sz="2400" b="0" i="0">
                <a:solidFill>
                  <a:schemeClr val="tx1">
                    <a:lumMod val="85000"/>
                    <a:lumOff val="15000"/>
                  </a:schemeClr>
                </a:solidFill>
                <a:latin typeface="Arial" panose="020B0604020202020204" pitchFamily="34" charset="0"/>
              </a:defRPr>
            </a:lvl4pPr>
            <a:lvl5pPr marL="3657600" indent="0">
              <a:buNone/>
              <a:defRPr sz="2000" b="0" i="0">
                <a:solidFill>
                  <a:schemeClr val="tx1">
                    <a:lumMod val="85000"/>
                    <a:lumOff val="15000"/>
                  </a:schemeClr>
                </a:solidFill>
                <a:latin typeface="Arial" panose="020B0604020202020204" pitchFamily="34" charset="0"/>
              </a:defRPr>
            </a:lvl5pPr>
          </a:lstStyle>
          <a:p>
            <a:pPr lvl="0"/>
            <a:r>
              <a:rPr lang="de-DE" dirty="0"/>
              <a:t>Body Text I</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Titel 3"/>
          <p:cNvSpPr>
            <a:spLocks noGrp="1"/>
          </p:cNvSpPr>
          <p:nvPr>
            <p:ph type="title" hasCustomPrompt="1"/>
          </p:nvPr>
        </p:nvSpPr>
        <p:spPr>
          <a:xfrm>
            <a:off x="1061855" y="1352915"/>
            <a:ext cx="22369277" cy="1545860"/>
          </a:xfrm>
          <a:prstGeom prst="rect">
            <a:avLst/>
          </a:prstGeom>
        </p:spPr>
        <p:txBody>
          <a:bodyPr/>
          <a:lstStyle>
            <a:lvl1pPr>
              <a:defRPr sz="4400" b="0" i="0">
                <a:solidFill>
                  <a:srgbClr val="212121"/>
                </a:solidFill>
                <a:latin typeface="等线" panose="02010600030101010101" charset="-122"/>
                <a:ea typeface="等线" panose="02010600030101010101" charset="-122"/>
              </a:defRPr>
            </a:lvl1pPr>
          </a:lstStyle>
          <a:p>
            <a:r>
              <a:rPr lang="de-DE" dirty="0"/>
              <a:t>MASTERTITELFORMAT BEARBEITEN</a:t>
            </a:r>
          </a:p>
        </p:txBody>
      </p:sp>
      <p:sp>
        <p:nvSpPr>
          <p:cNvPr id="5" name="Foliennummernplatzhalter 4"/>
          <p:cNvSpPr>
            <a:spLocks noGrp="1"/>
          </p:cNvSpPr>
          <p:nvPr>
            <p:ph type="sldNum" sz="quarter" idx="10"/>
          </p:nvPr>
        </p:nvSpPr>
        <p:spPr>
          <a:xfrm>
            <a:off x="17944733" y="12704659"/>
            <a:ext cx="5486400" cy="730250"/>
          </a:xfrm>
          <a:prstGeom prst="rect">
            <a:avLst/>
          </a:prstGeom>
        </p:spPr>
        <p:txBody>
          <a:bodyPr/>
          <a:lstStyle/>
          <a:p>
            <a:fld id="{40ABFDA0-30CA-D749-AA37-09DF4F42551B}" type="slidenum">
              <a:rPr lang="de-DE" smtClean="0"/>
              <a:t>‹#›</a:t>
            </a:fld>
            <a:r>
              <a:rPr lang="de-DE" dirty="0"/>
              <a:t> | </a:t>
            </a:r>
            <a:r>
              <a:rPr lang="de-DE" dirty="0" err="1"/>
              <a:t>www.zhafir.com</a:t>
            </a:r>
            <a:endParaRPr lang="de-D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5948" y="3113087"/>
            <a:ext cx="22369276" cy="8594231"/>
          </a:xfrm>
          <a:prstGeom prst="rect">
            <a:avLst/>
          </a:prstGeom>
        </p:spPr>
        <p:txBody>
          <a:bodyPr/>
          <a:lstStyle>
            <a:lvl1pPr marL="0" indent="0">
              <a:buNone/>
              <a:defRPr sz="3000" b="0" i="0">
                <a:solidFill>
                  <a:schemeClr val="tx1">
                    <a:lumMod val="85000"/>
                    <a:lumOff val="15000"/>
                  </a:schemeClr>
                </a:solidFill>
                <a:latin typeface="Arial" panose="020B0604020202020204" pitchFamily="34" charset="0"/>
                <a:cs typeface="Arial" panose="020B0604020202020204" pitchFamily="34" charset="0"/>
              </a:defRPr>
            </a:lvl1pPr>
            <a:lvl2pPr marL="914400" indent="0">
              <a:buNone/>
              <a:defRPr sz="2800" b="0" i="0">
                <a:solidFill>
                  <a:schemeClr val="tx1">
                    <a:lumMod val="85000"/>
                    <a:lumOff val="15000"/>
                  </a:schemeClr>
                </a:solidFill>
                <a:latin typeface="Arial" panose="020B0604020202020204" pitchFamily="34" charset="0"/>
              </a:defRPr>
            </a:lvl2pPr>
            <a:lvl3pPr marL="1828800" indent="0">
              <a:buNone/>
              <a:defRPr sz="2600" b="0" i="0">
                <a:solidFill>
                  <a:schemeClr val="tx1">
                    <a:lumMod val="85000"/>
                    <a:lumOff val="15000"/>
                  </a:schemeClr>
                </a:solidFill>
                <a:latin typeface="Arial" panose="020B0604020202020204" pitchFamily="34" charset="0"/>
              </a:defRPr>
            </a:lvl3pPr>
            <a:lvl4pPr marL="2743200" indent="0">
              <a:buNone/>
              <a:defRPr sz="2400" b="0" i="0">
                <a:solidFill>
                  <a:schemeClr val="tx1">
                    <a:lumMod val="85000"/>
                    <a:lumOff val="15000"/>
                  </a:schemeClr>
                </a:solidFill>
                <a:latin typeface="Arial" panose="020B0604020202020204" pitchFamily="34" charset="0"/>
              </a:defRPr>
            </a:lvl4pPr>
            <a:lvl5pPr marL="3657600" indent="0">
              <a:buNone/>
              <a:defRPr sz="2000" b="0" i="0">
                <a:solidFill>
                  <a:schemeClr val="tx1">
                    <a:lumMod val="85000"/>
                    <a:lumOff val="15000"/>
                  </a:schemeClr>
                </a:solidFill>
                <a:latin typeface="Arial" panose="020B0604020202020204" pitchFamily="34" charset="0"/>
              </a:defRPr>
            </a:lvl5pPr>
          </a:lstStyle>
          <a:p>
            <a:pPr lvl="0"/>
            <a:r>
              <a:rPr lang="de-DE" dirty="0"/>
              <a:t>Body Text I</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Titel 3"/>
          <p:cNvSpPr>
            <a:spLocks noGrp="1"/>
          </p:cNvSpPr>
          <p:nvPr>
            <p:ph type="title" hasCustomPrompt="1"/>
          </p:nvPr>
        </p:nvSpPr>
        <p:spPr>
          <a:xfrm>
            <a:off x="1061720" y="655320"/>
            <a:ext cx="22369145" cy="2243455"/>
          </a:xfrm>
          <a:prstGeom prst="rect">
            <a:avLst/>
          </a:prstGeom>
        </p:spPr>
        <p:txBody>
          <a:bodyPr/>
          <a:lstStyle>
            <a:lvl1pPr>
              <a:defRPr sz="4400" b="0" i="0">
                <a:solidFill>
                  <a:srgbClr val="212121"/>
                </a:solidFill>
                <a:latin typeface="等线" panose="02010600030101010101" charset="-122"/>
                <a:ea typeface="等线" panose="02010600030101010101" charset="-122"/>
              </a:defRPr>
            </a:lvl1pPr>
          </a:lstStyle>
          <a:p>
            <a:r>
              <a:rPr lang="de-DE" dirty="0"/>
              <a:t>MASTERTITELFORMAT BEARBEITEN</a:t>
            </a:r>
          </a:p>
        </p:txBody>
      </p:sp>
      <p:sp>
        <p:nvSpPr>
          <p:cNvPr id="5" name="Foliennummernplatzhalter 4"/>
          <p:cNvSpPr>
            <a:spLocks noGrp="1"/>
          </p:cNvSpPr>
          <p:nvPr>
            <p:ph type="sldNum" sz="quarter" idx="10"/>
          </p:nvPr>
        </p:nvSpPr>
        <p:spPr>
          <a:xfrm>
            <a:off x="17944733" y="12704659"/>
            <a:ext cx="5486400" cy="730250"/>
          </a:xfrm>
          <a:prstGeom prst="rect">
            <a:avLst/>
          </a:prstGeom>
        </p:spPr>
        <p:txBody>
          <a:bodyPr/>
          <a:lstStyle/>
          <a:p>
            <a:fld id="{40ABFDA0-30CA-D749-AA37-09DF4F42551B}" type="slidenum">
              <a:rPr lang="de-DE" smtClean="0"/>
              <a:t>‹#›</a:t>
            </a:fld>
            <a:r>
              <a:rPr lang="de-DE" dirty="0"/>
              <a:t> | </a:t>
            </a:r>
            <a:r>
              <a:rPr lang="de-DE" dirty="0" err="1"/>
              <a:t>www.zhafir.com</a:t>
            </a:r>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2">
    <p:spTree>
      <p:nvGrpSpPr>
        <p:cNvPr id="1" name=""/>
        <p:cNvGrpSpPr/>
        <p:nvPr/>
      </p:nvGrpSpPr>
      <p:grpSpPr>
        <a:xfrm>
          <a:off x="0" y="0"/>
          <a:ext cx="0" cy="0"/>
          <a:chOff x="0" y="0"/>
          <a:chExt cx="0" cy="0"/>
        </a:xfrm>
      </p:grpSpPr>
      <p:sp>
        <p:nvSpPr>
          <p:cNvPr id="6" name="Title 1"/>
          <p:cNvSpPr>
            <a:spLocks noGrp="1"/>
          </p:cNvSpPr>
          <p:nvPr>
            <p:ph type="ctrTitle"/>
          </p:nvPr>
        </p:nvSpPr>
        <p:spPr>
          <a:xfrm>
            <a:off x="3047802" y="997528"/>
            <a:ext cx="18286810" cy="1394981"/>
          </a:xfrm>
        </p:spPr>
        <p:txBody>
          <a:bodyPr anchor="b">
            <a:normAutofit/>
          </a:bodyPr>
          <a:lstStyle>
            <a:lvl1pPr algn="ctr">
              <a:defRPr sz="8000">
                <a:solidFill>
                  <a:schemeClr val="tx1">
                    <a:lumMod val="65000"/>
                    <a:lumOff val="35000"/>
                  </a:schemeClr>
                </a:solidFill>
              </a:defRPr>
            </a:lvl1pPr>
          </a:lstStyle>
          <a:p>
            <a:r>
              <a:rPr lang="en-US" dirty="0"/>
              <a:t>Click to edit Master title style</a:t>
            </a:r>
            <a:endParaRPr lang="en-AU" dirty="0"/>
          </a:p>
        </p:txBody>
      </p:sp>
      <p:sp>
        <p:nvSpPr>
          <p:cNvPr id="7" name="Subtitle 2"/>
          <p:cNvSpPr>
            <a:spLocks noGrp="1"/>
          </p:cNvSpPr>
          <p:nvPr>
            <p:ph type="subTitle" idx="1"/>
          </p:nvPr>
        </p:nvSpPr>
        <p:spPr>
          <a:xfrm>
            <a:off x="3047802" y="2447929"/>
            <a:ext cx="18286810" cy="748435"/>
          </a:xfrm>
        </p:spPr>
        <p:txBody>
          <a:bodyPr>
            <a:normAutofit/>
          </a:bodyPr>
          <a:lstStyle>
            <a:lvl1pPr marL="0" indent="0" algn="ctr">
              <a:buNone/>
              <a:defRPr sz="2800">
                <a:solidFill>
                  <a:schemeClr val="bg1">
                    <a:lumMod val="50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5765" indent="0" algn="ctr">
              <a:buNone/>
              <a:defRPr sz="3200"/>
            </a:lvl7pPr>
            <a:lvl8pPr marL="6400165" indent="0" algn="ctr">
              <a:buNone/>
              <a:defRPr sz="3200"/>
            </a:lvl8pPr>
            <a:lvl9pPr marL="7314565" indent="0" algn="ctr">
              <a:buNone/>
              <a:defRPr sz="3200"/>
            </a:lvl9pPr>
          </a:lstStyle>
          <a:p>
            <a:r>
              <a:rPr lang="en-US" dirty="0"/>
              <a:t>Click to edit Master subtitle style</a:t>
            </a:r>
            <a:endParaRPr lang="en-AU" dirty="0"/>
          </a:p>
        </p:txBody>
      </p:sp>
      <p:sp>
        <p:nvSpPr>
          <p:cNvPr id="10" name="Text Placeholder 7"/>
          <p:cNvSpPr>
            <a:spLocks noGrp="1"/>
          </p:cNvSpPr>
          <p:nvPr>
            <p:ph type="body" sz="quarter" idx="13"/>
          </p:nvPr>
        </p:nvSpPr>
        <p:spPr>
          <a:xfrm>
            <a:off x="1676292" y="4009368"/>
            <a:ext cx="10511740" cy="943200"/>
          </a:xfrm>
        </p:spPr>
        <p:txBody>
          <a:bodyPr>
            <a:noAutofit/>
          </a:bodyPr>
          <a:lstStyle>
            <a:lvl1pPr marL="0" indent="0">
              <a:buNone/>
              <a:defRPr sz="4800">
                <a:solidFill>
                  <a:schemeClr val="accent1"/>
                </a:solidFill>
              </a:defRPr>
            </a:lvl1pPr>
          </a:lstStyle>
          <a:p>
            <a:pPr lvl="0"/>
            <a:endParaRPr lang="en-AU" dirty="0"/>
          </a:p>
        </p:txBody>
      </p:sp>
      <p:sp>
        <p:nvSpPr>
          <p:cNvPr id="11" name="Text Placeholder 9"/>
          <p:cNvSpPr>
            <a:spLocks noGrp="1"/>
          </p:cNvSpPr>
          <p:nvPr>
            <p:ph type="body" sz="quarter" idx="14"/>
          </p:nvPr>
        </p:nvSpPr>
        <p:spPr>
          <a:xfrm>
            <a:off x="1676292" y="4983050"/>
            <a:ext cx="10511740" cy="3519053"/>
          </a:xfrm>
        </p:spPr>
        <p:txBody>
          <a:bodyPr>
            <a:normAutofit/>
          </a:bodyPr>
          <a:lstStyle>
            <a:lvl1pPr marL="0" indent="0">
              <a:buNone/>
              <a:defRPr sz="2800">
                <a:latin typeface="Lato Light" panose="020F0302020204030203" pitchFamily="34" charset="0"/>
              </a:defRPr>
            </a:lvl1pPr>
          </a:lstStyle>
          <a:p>
            <a:pPr lvl="0"/>
            <a:endParaRPr lang="en-AU" dirty="0"/>
          </a:p>
        </p:txBody>
      </p:sp>
      <p:sp>
        <p:nvSpPr>
          <p:cNvPr id="12" name="Text Placeholder 11"/>
          <p:cNvSpPr>
            <a:spLocks noGrp="1"/>
          </p:cNvSpPr>
          <p:nvPr>
            <p:ph type="body" sz="quarter" idx="15"/>
          </p:nvPr>
        </p:nvSpPr>
        <p:spPr>
          <a:xfrm>
            <a:off x="1679468" y="8766179"/>
            <a:ext cx="10508567" cy="987424"/>
          </a:xfrm>
        </p:spPr>
        <p:txBody>
          <a:bodyPr>
            <a:normAutofit/>
          </a:bodyPr>
          <a:lstStyle>
            <a:lvl1pPr marL="0" indent="0">
              <a:buNone/>
              <a:defRPr sz="3200" b="1" i="1">
                <a:latin typeface="Lato Light" panose="020F0302020204030203" pitchFamily="34" charset="0"/>
              </a:defRPr>
            </a:lvl1pPr>
          </a:lstStyle>
          <a:p>
            <a:pPr lvl="0"/>
            <a:endParaRPr lang="en-AU" dirty="0"/>
          </a:p>
        </p:txBody>
      </p:sp>
      <p:sp>
        <p:nvSpPr>
          <p:cNvPr id="13" name="Text Placeholder 13"/>
          <p:cNvSpPr>
            <a:spLocks noGrp="1"/>
          </p:cNvSpPr>
          <p:nvPr>
            <p:ph type="body" sz="quarter" idx="16"/>
          </p:nvPr>
        </p:nvSpPr>
        <p:spPr>
          <a:xfrm>
            <a:off x="1679468" y="9753601"/>
            <a:ext cx="10508567" cy="987427"/>
          </a:xfrm>
        </p:spPr>
        <p:txBody>
          <a:bodyPr>
            <a:normAutofit/>
          </a:bodyPr>
          <a:lstStyle>
            <a:lvl1pPr marL="0" indent="0">
              <a:buNone/>
              <a:defRPr sz="2400" b="1">
                <a:latin typeface="Lato Light" panose="020F0302020204030203" pitchFamily="34" charset="0"/>
              </a:defRPr>
            </a:lvl1pPr>
          </a:lstStyle>
          <a:p>
            <a:pPr lvl="0"/>
            <a:endParaRPr lang="en-AU" dirty="0"/>
          </a:p>
        </p:txBody>
      </p:sp>
      <p:sp>
        <p:nvSpPr>
          <p:cNvPr id="14" name="Text Placeholder 15"/>
          <p:cNvSpPr>
            <a:spLocks noGrp="1"/>
          </p:cNvSpPr>
          <p:nvPr>
            <p:ph type="body" sz="quarter" idx="17"/>
          </p:nvPr>
        </p:nvSpPr>
        <p:spPr>
          <a:xfrm>
            <a:off x="1679468" y="10741027"/>
            <a:ext cx="10511740" cy="720725"/>
          </a:xfrm>
        </p:spPr>
        <p:txBody>
          <a:bodyPr>
            <a:normAutofit/>
          </a:bodyPr>
          <a:lstStyle>
            <a:lvl1pPr marL="0" indent="0">
              <a:buNone/>
              <a:defRPr sz="2400">
                <a:latin typeface="Lato Light" panose="020F0302020204030203" pitchFamily="34" charset="0"/>
              </a:defRPr>
            </a:lvl1pPr>
          </a:lstStyle>
          <a:p>
            <a:pPr lvl="0"/>
            <a:endParaRPr lang="en-AU" dirty="0"/>
          </a:p>
        </p:txBody>
      </p:sp>
      <p:sp>
        <p:nvSpPr>
          <p:cNvPr id="15" name="Date Placeholder 3"/>
          <p:cNvSpPr>
            <a:spLocks noGrp="1"/>
          </p:cNvSpPr>
          <p:nvPr>
            <p:ph type="dt" sz="half" idx="10"/>
          </p:nvPr>
        </p:nvSpPr>
        <p:spPr>
          <a:xfrm>
            <a:off x="1676291" y="12712701"/>
            <a:ext cx="5486043" cy="730251"/>
          </a:xfrm>
        </p:spPr>
        <p:txBody>
          <a:bodyPr/>
          <a:lstStyle>
            <a:lvl1pPr>
              <a:defRPr>
                <a:latin typeface="Lato Light" panose="020F0302020204030203" pitchFamily="34" charset="0"/>
              </a:defRPr>
            </a:lvl1pPr>
          </a:lstStyle>
          <a:p>
            <a:fld id="{722F6D6F-DD99-46DF-A9EA-728D63EA6A31}" type="datetimeFigureOut">
              <a:rPr lang="en-AU" smtClean="0"/>
              <a:t>30/10/2023</a:t>
            </a:fld>
            <a:endParaRPr lang="en-AU" dirty="0"/>
          </a:p>
        </p:txBody>
      </p:sp>
      <p:sp>
        <p:nvSpPr>
          <p:cNvPr id="16" name="Footer Placeholder 4"/>
          <p:cNvSpPr>
            <a:spLocks noGrp="1"/>
          </p:cNvSpPr>
          <p:nvPr>
            <p:ph type="ftr" sz="quarter" idx="11"/>
          </p:nvPr>
        </p:nvSpPr>
        <p:spPr>
          <a:xfrm>
            <a:off x="8076675" y="12712701"/>
            <a:ext cx="8229064" cy="730251"/>
          </a:xfrm>
        </p:spPr>
        <p:txBody>
          <a:bodyPr/>
          <a:lstStyle>
            <a:lvl1pPr>
              <a:defRPr>
                <a:latin typeface="Lato Light" panose="020F0302020204030203" pitchFamily="34" charset="0"/>
              </a:defRPr>
            </a:lvl1pPr>
          </a:lstStyle>
          <a:p>
            <a:endParaRPr lang="en-AU" dirty="0"/>
          </a:p>
        </p:txBody>
      </p:sp>
      <p:sp>
        <p:nvSpPr>
          <p:cNvPr id="17" name="Slide Number Placeholder 5"/>
          <p:cNvSpPr>
            <a:spLocks noGrp="1"/>
          </p:cNvSpPr>
          <p:nvPr>
            <p:ph type="sldNum" sz="quarter" idx="12"/>
          </p:nvPr>
        </p:nvSpPr>
        <p:spPr>
          <a:xfrm>
            <a:off x="17220079" y="12712701"/>
            <a:ext cx="5486043" cy="730251"/>
          </a:xfrm>
        </p:spPr>
        <p:txBody>
          <a:bodyPr/>
          <a:lstStyle>
            <a:lvl1pPr>
              <a:defRPr>
                <a:latin typeface="Lato Light" panose="020F0302020204030203" pitchFamily="34" charset="0"/>
              </a:defRPr>
            </a:lvl1pPr>
          </a:lstStyle>
          <a:p>
            <a:fld id="{84AD2E7E-F7BA-4F6B-9D0C-0B2331C2AE06}" type="slidenum">
              <a:rPr lang="en-AU" smtClean="0"/>
              <a:t>‹#›</a:t>
            </a:fld>
            <a:endParaRPr lang="en-AU" dirty="0"/>
          </a:p>
        </p:txBody>
      </p:sp>
      <p:sp>
        <p:nvSpPr>
          <p:cNvPr id="19" name="Text Placeholder 18"/>
          <p:cNvSpPr>
            <a:spLocks noGrp="1"/>
          </p:cNvSpPr>
          <p:nvPr>
            <p:ph type="body" sz="quarter" idx="18"/>
          </p:nvPr>
        </p:nvSpPr>
        <p:spPr>
          <a:xfrm>
            <a:off x="13632565" y="4010028"/>
            <a:ext cx="8670361" cy="942973"/>
          </a:xfrm>
        </p:spPr>
        <p:txBody>
          <a:bodyPr>
            <a:normAutofit/>
          </a:bodyPr>
          <a:lstStyle>
            <a:lvl1pPr marL="0" indent="0">
              <a:buNone/>
              <a:defRPr sz="3600"/>
            </a:lvl1pPr>
          </a:lstStyle>
          <a:p>
            <a:pPr lvl="0"/>
            <a:endParaRPr lang="en-AU" dirty="0"/>
          </a:p>
        </p:txBody>
      </p:sp>
      <p:sp>
        <p:nvSpPr>
          <p:cNvPr id="21" name="Text Placeholder 20"/>
          <p:cNvSpPr>
            <a:spLocks noGrp="1"/>
          </p:cNvSpPr>
          <p:nvPr>
            <p:ph type="body" sz="quarter" idx="19"/>
          </p:nvPr>
        </p:nvSpPr>
        <p:spPr>
          <a:xfrm>
            <a:off x="13632565" y="4981577"/>
            <a:ext cx="8670361" cy="1876424"/>
          </a:xfrm>
        </p:spPr>
        <p:txBody>
          <a:bodyPr>
            <a:normAutofit/>
          </a:bodyPr>
          <a:lstStyle>
            <a:lvl1pPr marL="0" indent="0">
              <a:buNone/>
              <a:defRPr sz="2400">
                <a:latin typeface="Lato Light" panose="020F0302020204030203" pitchFamily="34" charset="0"/>
              </a:defRPr>
            </a:lvl1pPr>
          </a:lstStyle>
          <a:p>
            <a:pPr lvl="0"/>
            <a:endParaRPr lang="en-AU" dirty="0"/>
          </a:p>
        </p:txBody>
      </p:sp>
    </p:spTree>
  </p:cSld>
  <p:clrMapOvr>
    <a:masterClrMapping/>
  </p:clrMapOvr>
  <p:transition spd="slow"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ext breit">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1065530" y="494030"/>
            <a:ext cx="21728430" cy="2292350"/>
          </a:xfrm>
          <a:prstGeom prst="rect">
            <a:avLst/>
          </a:prstGeom>
        </p:spPr>
        <p:txBody>
          <a:bodyPr anchor="t"/>
          <a:lstStyle>
            <a:lvl1pPr>
              <a:defRPr sz="4400" b="0" i="0">
                <a:solidFill>
                  <a:schemeClr val="tx1"/>
                </a:solidFill>
                <a:latin typeface="等线" panose="02010600030101010101" charset="-122"/>
                <a:ea typeface="等线" panose="02010600030101010101" charset="-122"/>
                <a:cs typeface="Arial" panose="020B0604020202020204" pitchFamily="34" charset="0"/>
              </a:defRPr>
            </a:lvl1pPr>
          </a:lstStyle>
          <a:p>
            <a:r>
              <a:rPr lang="de-DE" dirty="0"/>
              <a:t>TITELMASTERFORMAT DURCH KLICKEN BEARBEITEN</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r>
              <a:rPr lang="de-DE" dirty="0"/>
              <a:t>Page  </a:t>
            </a:r>
            <a:fld id="{40ABFDA0-30CA-D749-AA37-09DF4F42551B}" type="slidenum">
              <a:rPr lang="de-DE" smtClean="0"/>
              <a:t>‹#›</a:t>
            </a:fld>
            <a:endParaRPr lang="de-DE" dirty="0"/>
          </a:p>
        </p:txBody>
      </p:sp>
      <p:pic>
        <p:nvPicPr>
          <p:cNvPr id="6" name="图片 5" descr="图片1"/>
          <p:cNvPicPr>
            <a:picLocks noChangeAspect="1"/>
          </p:cNvPicPr>
          <p:nvPr userDrawn="1"/>
        </p:nvPicPr>
        <p:blipFill>
          <a:blip r:embed="rId2"/>
          <a:stretch>
            <a:fillRect/>
          </a:stretch>
        </p:blipFill>
        <p:spPr>
          <a:xfrm>
            <a:off x="0" y="635"/>
            <a:ext cx="24382730" cy="13715365"/>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777665" y="1097360"/>
            <a:ext cx="21083586" cy="1659640"/>
          </a:xfrm>
          <a:prstGeom prst="rect">
            <a:avLst/>
          </a:prstGeom>
        </p:spPr>
        <p:txBody>
          <a:bodyPr vert="horz" lIns="91440" tIns="45720" rIns="91440" bIns="45720" rtlCol="0" anchor="t">
            <a:norm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Edit Title</a:t>
            </a:r>
            <a:br>
              <a:rPr lang="de-DE" dirty="0"/>
            </a:br>
            <a:r>
              <a:rPr lang="de-DE" dirty="0"/>
              <a:t>Second Line</a:t>
            </a:r>
            <a:endParaRPr lang="en-US" dirty="0"/>
          </a:p>
        </p:txBody>
      </p:sp>
      <p:sp>
        <p:nvSpPr>
          <p:cNvPr id="9" name="Foliennummernplatzhalter 11"/>
          <p:cNvSpPr>
            <a:spLocks noGrp="1"/>
          </p:cNvSpPr>
          <p:nvPr>
            <p:ph type="sldNum" sz="quarter" idx="4"/>
          </p:nvPr>
        </p:nvSpPr>
        <p:spPr>
          <a:xfrm>
            <a:off x="18118348" y="12978858"/>
            <a:ext cx="5486400" cy="761789"/>
          </a:xfrm>
          <a:prstGeom prst="rect">
            <a:avLst/>
          </a:prstGeom>
        </p:spPr>
        <p:txBody>
          <a:bodyPr vert="horz" lIns="91440" tIns="45720" rIns="91440" bIns="45720" rtlCol="0" anchor="ctr"/>
          <a:lstStyle>
            <a:lvl1pPr algn="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Page  </a:t>
            </a:r>
            <a:fld id="{40ABFDA0-30CA-D749-AA37-09DF4F42551B}" type="slidenum">
              <a:rPr lang="de-DE" smtClean="0"/>
              <a:t>‹#›</a:t>
            </a:fld>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4" name="Grafik 3" descr="Ein Bild, das Computer, Laptop enthält.&#10;&#10;Automatisch generierte Beschreibung"/>
          <p:cNvPicPr>
            <a:picLocks noChangeAspect="1"/>
          </p:cNvPicPr>
          <p:nvPr userDrawn="1"/>
        </p:nvPicPr>
        <p:blipFill>
          <a:blip r:embed="rId2"/>
          <a:stretch>
            <a:fillRect/>
          </a:stretch>
        </p:blipFill>
        <p:spPr>
          <a:xfrm>
            <a:off x="665018" y="1160648"/>
            <a:ext cx="23067818" cy="10040751"/>
          </a:xfrm>
          <a:prstGeom prst="rect">
            <a:avLst/>
          </a:prstGeom>
        </p:spPr>
      </p:pic>
      <p:sp>
        <p:nvSpPr>
          <p:cNvPr id="2" name="Foliennummernplatzhalter 1"/>
          <p:cNvSpPr>
            <a:spLocks noGrp="1"/>
          </p:cNvSpPr>
          <p:nvPr>
            <p:ph type="sldNum" sz="quarter" idx="10"/>
          </p:nvPr>
        </p:nvSpPr>
        <p:spPr>
          <a:xfrm>
            <a:off x="17944733" y="12704659"/>
            <a:ext cx="5486400" cy="730250"/>
          </a:xfrm>
          <a:prstGeom prst="rect">
            <a:avLst/>
          </a:prstGeom>
        </p:spPr>
        <p:txBody>
          <a:bodyPr/>
          <a:lstStyle/>
          <a:p>
            <a:fld id="{40ABFDA0-30CA-D749-AA37-09DF4F42551B}" type="slidenum">
              <a:rPr lang="de-DE" smtClean="0"/>
              <a:t>‹#›</a:t>
            </a:fld>
            <a:r>
              <a:rPr lang="de-DE" dirty="0"/>
              <a:t> | </a:t>
            </a:r>
            <a:r>
              <a:rPr lang="de-DE" dirty="0" err="1"/>
              <a:t>www.zhafir.com</a:t>
            </a:r>
            <a:endParaRPr lang="de-DE" dirty="0"/>
          </a:p>
        </p:txBody>
      </p:sp>
      <p:sp>
        <p:nvSpPr>
          <p:cNvPr id="7" name="Rechteck 6"/>
          <p:cNvSpPr/>
          <p:nvPr userDrawn="1"/>
        </p:nvSpPr>
        <p:spPr>
          <a:xfrm>
            <a:off x="0" y="11962150"/>
            <a:ext cx="24382413" cy="1753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panose="020B0604020202020204" pitchFamily="34" charset="0"/>
            </a:endParaRPr>
          </a:p>
        </p:txBody>
      </p:sp>
      <p:pic>
        <p:nvPicPr>
          <p:cNvPr id="8" name="Grafik 7"/>
          <p:cNvPicPr>
            <a:picLocks noChangeAspect="1"/>
          </p:cNvPicPr>
          <p:nvPr userDrawn="1"/>
        </p:nvPicPr>
        <p:blipFill>
          <a:blip r:embed="rId3"/>
          <a:stretch>
            <a:fillRect/>
          </a:stretch>
        </p:blipFill>
        <p:spPr>
          <a:xfrm>
            <a:off x="1605653" y="12194889"/>
            <a:ext cx="6448128" cy="1074688"/>
          </a:xfrm>
          <a:prstGeom prst="rect">
            <a:avLst/>
          </a:prstGeom>
        </p:spPr>
      </p:pic>
      <p:cxnSp>
        <p:nvCxnSpPr>
          <p:cNvPr id="9" name="Gerade Verbindung 8"/>
          <p:cNvCxnSpPr/>
          <p:nvPr userDrawn="1"/>
        </p:nvCxnSpPr>
        <p:spPr>
          <a:xfrm>
            <a:off x="669924" y="11962150"/>
            <a:ext cx="2304256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a:stretch>
            <a:fillRect/>
          </a:stretch>
        </p:blipFill>
        <p:spPr>
          <a:xfrm>
            <a:off x="681008" y="1349375"/>
            <a:ext cx="23020395" cy="10404475"/>
          </a:xfrm>
          <a:prstGeom prst="rect">
            <a:avLst/>
          </a:prstGeom>
        </p:spPr>
      </p:pic>
      <p:sp>
        <p:nvSpPr>
          <p:cNvPr id="6" name="Titel 5"/>
          <p:cNvSpPr>
            <a:spLocks noGrp="1"/>
          </p:cNvSpPr>
          <p:nvPr>
            <p:ph type="title" hasCustomPrompt="1"/>
          </p:nvPr>
        </p:nvSpPr>
        <p:spPr>
          <a:xfrm>
            <a:off x="3445024" y="5561404"/>
            <a:ext cx="18582219" cy="1545860"/>
          </a:xfrm>
          <a:prstGeom prst="rect">
            <a:avLst/>
          </a:prstGeom>
        </p:spPr>
        <p:txBody>
          <a:bodyPr>
            <a:normAutofit/>
          </a:bodyPr>
          <a:lstStyle>
            <a:lvl1pPr>
              <a:defRPr sz="10000" b="0" i="0">
                <a:solidFill>
                  <a:srgbClr val="212121"/>
                </a:solidFill>
                <a:latin typeface="Arial" panose="020B0604020202020204" pitchFamily="34" charset="0"/>
                <a:cs typeface="Arial" panose="020B0604020202020204" pitchFamily="34" charset="0"/>
              </a:defRPr>
            </a:lvl1pPr>
          </a:lstStyle>
          <a:p>
            <a:r>
              <a:rPr lang="de-DE" dirty="0"/>
              <a:t>Edit Title</a:t>
            </a:r>
          </a:p>
        </p:txBody>
      </p:sp>
      <p:sp>
        <p:nvSpPr>
          <p:cNvPr id="3" name="Foliennummernplatzhalter 2"/>
          <p:cNvSpPr>
            <a:spLocks noGrp="1"/>
          </p:cNvSpPr>
          <p:nvPr>
            <p:ph type="sldNum" sz="quarter" idx="10"/>
          </p:nvPr>
        </p:nvSpPr>
        <p:spPr>
          <a:xfrm>
            <a:off x="17944733" y="12704659"/>
            <a:ext cx="5486400" cy="730250"/>
          </a:xfrm>
          <a:prstGeom prst="rect">
            <a:avLst/>
          </a:prstGeom>
        </p:spPr>
        <p:txBody>
          <a:bodyPr/>
          <a:lstStyle/>
          <a:p>
            <a:fld id="{40ABFDA0-30CA-D749-AA37-09DF4F42551B}" type="slidenum">
              <a:rPr lang="de-DE" smtClean="0"/>
              <a:t>‹#›</a:t>
            </a:fld>
            <a:r>
              <a:rPr lang="de-DE" dirty="0"/>
              <a:t> | </a:t>
            </a:r>
            <a:r>
              <a:rPr lang="de-DE" dirty="0" err="1"/>
              <a:t>www.zhafir.com</a:t>
            </a:r>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screen">
            <a:alphaModFix amt="51000"/>
          </a:blip>
          <a:srcRect/>
          <a:stretch>
            <a:fillRect/>
          </a:stretch>
        </p:blipFill>
        <p:spPr>
          <a:xfrm>
            <a:off x="685800" y="1349375"/>
            <a:ext cx="23015604" cy="11081726"/>
          </a:xfrm>
          <a:prstGeom prst="rect">
            <a:avLst/>
          </a:prstGeom>
        </p:spPr>
      </p:pic>
      <p:sp>
        <p:nvSpPr>
          <p:cNvPr id="3" name="Content Placeholder 2"/>
          <p:cNvSpPr>
            <a:spLocks noGrp="1"/>
          </p:cNvSpPr>
          <p:nvPr>
            <p:ph idx="1" hasCustomPrompt="1"/>
          </p:nvPr>
        </p:nvSpPr>
        <p:spPr>
          <a:xfrm>
            <a:off x="1045948" y="3113087"/>
            <a:ext cx="22369276" cy="8594231"/>
          </a:xfrm>
          <a:prstGeom prst="rect">
            <a:avLst/>
          </a:prstGeom>
        </p:spPr>
        <p:txBody>
          <a:bodyPr/>
          <a:lstStyle>
            <a:lvl1pPr marL="0" indent="0">
              <a:buNone/>
              <a:defRPr sz="3000" b="0" i="0">
                <a:solidFill>
                  <a:schemeClr val="tx1">
                    <a:lumMod val="85000"/>
                    <a:lumOff val="15000"/>
                  </a:schemeClr>
                </a:solidFill>
                <a:latin typeface="Arial" panose="020B0604020202020204" pitchFamily="34" charset="0"/>
                <a:cs typeface="Arial" panose="020B0604020202020204" pitchFamily="34" charset="0"/>
              </a:defRPr>
            </a:lvl1pPr>
            <a:lvl2pPr marL="914400" indent="0">
              <a:buNone/>
              <a:defRPr sz="2800" b="0" i="0">
                <a:solidFill>
                  <a:schemeClr val="tx1">
                    <a:lumMod val="85000"/>
                    <a:lumOff val="15000"/>
                  </a:schemeClr>
                </a:solidFill>
                <a:latin typeface="Arial" panose="020B0604020202020204" pitchFamily="34" charset="0"/>
              </a:defRPr>
            </a:lvl2pPr>
            <a:lvl3pPr marL="1828800" indent="0">
              <a:buNone/>
              <a:defRPr sz="2600" b="0" i="0">
                <a:solidFill>
                  <a:schemeClr val="tx1">
                    <a:lumMod val="85000"/>
                    <a:lumOff val="15000"/>
                  </a:schemeClr>
                </a:solidFill>
                <a:latin typeface="Arial" panose="020B0604020202020204" pitchFamily="34" charset="0"/>
              </a:defRPr>
            </a:lvl3pPr>
            <a:lvl4pPr marL="2743200" indent="0">
              <a:buNone/>
              <a:defRPr sz="2400" b="0" i="0">
                <a:solidFill>
                  <a:schemeClr val="tx1">
                    <a:lumMod val="85000"/>
                    <a:lumOff val="15000"/>
                  </a:schemeClr>
                </a:solidFill>
                <a:latin typeface="Arial" panose="020B0604020202020204" pitchFamily="34" charset="0"/>
              </a:defRPr>
            </a:lvl4pPr>
            <a:lvl5pPr marL="3657600" indent="0">
              <a:buNone/>
              <a:defRPr sz="2000" b="0" i="0">
                <a:solidFill>
                  <a:schemeClr val="tx1">
                    <a:lumMod val="85000"/>
                    <a:lumOff val="15000"/>
                  </a:schemeClr>
                </a:solidFill>
                <a:latin typeface="Arial" panose="020B0604020202020204" pitchFamily="34" charset="0"/>
              </a:defRPr>
            </a:lvl5pPr>
          </a:lstStyle>
          <a:p>
            <a:pPr lvl="0"/>
            <a:r>
              <a:rPr lang="de-DE" dirty="0"/>
              <a:t>Body Text I</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Titel 3"/>
          <p:cNvSpPr>
            <a:spLocks noGrp="1"/>
          </p:cNvSpPr>
          <p:nvPr>
            <p:ph type="title" hasCustomPrompt="1"/>
          </p:nvPr>
        </p:nvSpPr>
        <p:spPr>
          <a:xfrm>
            <a:off x="1061855" y="1352915"/>
            <a:ext cx="22369277" cy="1545860"/>
          </a:xfrm>
          <a:prstGeom prst="rect">
            <a:avLst/>
          </a:prstGeom>
        </p:spPr>
        <p:txBody>
          <a:bodyPr/>
          <a:lstStyle>
            <a:lvl1pPr>
              <a:defRPr b="0" i="0">
                <a:solidFill>
                  <a:srgbClr val="212121"/>
                </a:solidFill>
                <a:latin typeface="Arial" panose="020B0604020202020204" pitchFamily="34" charset="0"/>
              </a:defRPr>
            </a:lvl1pPr>
          </a:lstStyle>
          <a:p>
            <a:r>
              <a:rPr lang="de-DE" dirty="0"/>
              <a:t>MASTERTITELFORMAT BEARBEITEN</a:t>
            </a:r>
          </a:p>
        </p:txBody>
      </p:sp>
      <p:sp>
        <p:nvSpPr>
          <p:cNvPr id="5" name="Foliennummernplatzhalter 4"/>
          <p:cNvSpPr>
            <a:spLocks noGrp="1"/>
          </p:cNvSpPr>
          <p:nvPr>
            <p:ph type="sldNum" sz="quarter" idx="10"/>
          </p:nvPr>
        </p:nvSpPr>
        <p:spPr>
          <a:xfrm>
            <a:off x="17944733" y="12704659"/>
            <a:ext cx="5486400" cy="730250"/>
          </a:xfrm>
          <a:prstGeom prst="rect">
            <a:avLst/>
          </a:prstGeom>
        </p:spPr>
        <p:txBody>
          <a:bodyPr/>
          <a:lstStyle/>
          <a:p>
            <a:fld id="{40ABFDA0-30CA-D749-AA37-09DF4F42551B}" type="slidenum">
              <a:rPr lang="de-DE" smtClean="0"/>
              <a:t>‹#›</a:t>
            </a:fld>
            <a:r>
              <a:rPr lang="de-DE" dirty="0"/>
              <a:t> | </a:t>
            </a:r>
            <a:r>
              <a:rPr lang="de-DE" dirty="0" err="1"/>
              <a:t>www.zhafir.com</a:t>
            </a:r>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5948" y="3113087"/>
            <a:ext cx="22369276" cy="8594231"/>
          </a:xfrm>
          <a:prstGeom prst="rect">
            <a:avLst/>
          </a:prstGeom>
        </p:spPr>
        <p:txBody>
          <a:bodyPr/>
          <a:lstStyle>
            <a:lvl1pPr marL="0" indent="0">
              <a:buNone/>
              <a:defRPr sz="3000" b="0" i="0">
                <a:solidFill>
                  <a:schemeClr val="tx1">
                    <a:lumMod val="85000"/>
                    <a:lumOff val="15000"/>
                  </a:schemeClr>
                </a:solidFill>
                <a:latin typeface="Arial" panose="020B0604020202020204" pitchFamily="34" charset="0"/>
                <a:cs typeface="Arial" panose="020B0604020202020204" pitchFamily="34" charset="0"/>
              </a:defRPr>
            </a:lvl1pPr>
            <a:lvl2pPr marL="914400" indent="0">
              <a:buNone/>
              <a:defRPr sz="2800" b="0" i="0">
                <a:solidFill>
                  <a:schemeClr val="tx1">
                    <a:lumMod val="85000"/>
                    <a:lumOff val="15000"/>
                  </a:schemeClr>
                </a:solidFill>
                <a:latin typeface="Arial" panose="020B0604020202020204" pitchFamily="34" charset="0"/>
              </a:defRPr>
            </a:lvl2pPr>
            <a:lvl3pPr marL="1828800" indent="0">
              <a:buNone/>
              <a:defRPr sz="2600" b="0" i="0">
                <a:solidFill>
                  <a:schemeClr val="tx1">
                    <a:lumMod val="85000"/>
                    <a:lumOff val="15000"/>
                  </a:schemeClr>
                </a:solidFill>
                <a:latin typeface="Arial" panose="020B0604020202020204" pitchFamily="34" charset="0"/>
              </a:defRPr>
            </a:lvl3pPr>
            <a:lvl4pPr marL="2743200" indent="0">
              <a:buNone/>
              <a:defRPr sz="2400" b="0" i="0">
                <a:solidFill>
                  <a:schemeClr val="tx1">
                    <a:lumMod val="85000"/>
                    <a:lumOff val="15000"/>
                  </a:schemeClr>
                </a:solidFill>
                <a:latin typeface="Arial" panose="020B0604020202020204" pitchFamily="34" charset="0"/>
              </a:defRPr>
            </a:lvl4pPr>
            <a:lvl5pPr marL="3657600" indent="0">
              <a:buNone/>
              <a:defRPr sz="2000" b="0" i="0">
                <a:solidFill>
                  <a:schemeClr val="tx1">
                    <a:lumMod val="85000"/>
                    <a:lumOff val="15000"/>
                  </a:schemeClr>
                </a:solidFill>
                <a:latin typeface="Arial" panose="020B0604020202020204" pitchFamily="34" charset="0"/>
              </a:defRPr>
            </a:lvl5pPr>
          </a:lstStyle>
          <a:p>
            <a:pPr lvl="0"/>
            <a:r>
              <a:rPr lang="de-DE" dirty="0"/>
              <a:t>Body Text I</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Titel 3"/>
          <p:cNvSpPr>
            <a:spLocks noGrp="1"/>
          </p:cNvSpPr>
          <p:nvPr>
            <p:ph type="title" hasCustomPrompt="1"/>
          </p:nvPr>
        </p:nvSpPr>
        <p:spPr>
          <a:xfrm>
            <a:off x="1061855" y="1352915"/>
            <a:ext cx="22369277" cy="1545860"/>
          </a:xfrm>
          <a:prstGeom prst="rect">
            <a:avLst/>
          </a:prstGeom>
        </p:spPr>
        <p:txBody>
          <a:bodyPr/>
          <a:lstStyle>
            <a:lvl1pPr>
              <a:defRPr b="0" i="0">
                <a:solidFill>
                  <a:srgbClr val="212121"/>
                </a:solidFill>
                <a:latin typeface="Arial" panose="020B0604020202020204" pitchFamily="34" charset="0"/>
              </a:defRPr>
            </a:lvl1pPr>
          </a:lstStyle>
          <a:p>
            <a:r>
              <a:rPr lang="de-DE" dirty="0"/>
              <a:t>MASTERTITELFORMAT BEARBEITEN</a:t>
            </a:r>
          </a:p>
        </p:txBody>
      </p:sp>
      <p:sp>
        <p:nvSpPr>
          <p:cNvPr id="5" name="Foliennummernplatzhalter 4"/>
          <p:cNvSpPr>
            <a:spLocks noGrp="1"/>
          </p:cNvSpPr>
          <p:nvPr>
            <p:ph type="sldNum" sz="quarter" idx="10"/>
          </p:nvPr>
        </p:nvSpPr>
        <p:spPr>
          <a:xfrm>
            <a:off x="17944733" y="12704659"/>
            <a:ext cx="5486400" cy="730250"/>
          </a:xfrm>
          <a:prstGeom prst="rect">
            <a:avLst/>
          </a:prstGeom>
        </p:spPr>
        <p:txBody>
          <a:bodyPr/>
          <a:lstStyle/>
          <a:p>
            <a:fld id="{40ABFDA0-30CA-D749-AA37-09DF4F42551B}" type="slidenum">
              <a:rPr lang="de-DE" smtClean="0"/>
              <a:t>‹#›</a:t>
            </a:fld>
            <a:r>
              <a:rPr lang="de-DE" dirty="0"/>
              <a:t> | </a:t>
            </a:r>
            <a:r>
              <a:rPr lang="de-DE" dirty="0" err="1"/>
              <a:t>www.zhafir.com</a:t>
            </a:r>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2">
    <p:spTree>
      <p:nvGrpSpPr>
        <p:cNvPr id="1" name=""/>
        <p:cNvGrpSpPr/>
        <p:nvPr/>
      </p:nvGrpSpPr>
      <p:grpSpPr>
        <a:xfrm>
          <a:off x="0" y="0"/>
          <a:ext cx="0" cy="0"/>
          <a:chOff x="0" y="0"/>
          <a:chExt cx="0" cy="0"/>
        </a:xfrm>
      </p:grpSpPr>
      <p:sp>
        <p:nvSpPr>
          <p:cNvPr id="6" name="Title 1"/>
          <p:cNvSpPr>
            <a:spLocks noGrp="1"/>
          </p:cNvSpPr>
          <p:nvPr>
            <p:ph type="ctrTitle"/>
          </p:nvPr>
        </p:nvSpPr>
        <p:spPr>
          <a:xfrm>
            <a:off x="3047802" y="997528"/>
            <a:ext cx="18286810" cy="1394981"/>
          </a:xfrm>
        </p:spPr>
        <p:txBody>
          <a:bodyPr anchor="b">
            <a:normAutofit/>
          </a:bodyPr>
          <a:lstStyle>
            <a:lvl1pPr algn="ctr">
              <a:defRPr sz="8000">
                <a:solidFill>
                  <a:schemeClr val="tx1">
                    <a:lumMod val="65000"/>
                    <a:lumOff val="35000"/>
                  </a:schemeClr>
                </a:solidFill>
              </a:defRPr>
            </a:lvl1pPr>
          </a:lstStyle>
          <a:p>
            <a:r>
              <a:rPr lang="en-US" dirty="0"/>
              <a:t>Click to edit Master title style</a:t>
            </a:r>
            <a:endParaRPr lang="en-AU" dirty="0"/>
          </a:p>
        </p:txBody>
      </p:sp>
      <p:sp>
        <p:nvSpPr>
          <p:cNvPr id="7" name="Subtitle 2"/>
          <p:cNvSpPr>
            <a:spLocks noGrp="1"/>
          </p:cNvSpPr>
          <p:nvPr>
            <p:ph type="subTitle" idx="1"/>
          </p:nvPr>
        </p:nvSpPr>
        <p:spPr>
          <a:xfrm>
            <a:off x="3047802" y="2447929"/>
            <a:ext cx="18286810" cy="748435"/>
          </a:xfrm>
        </p:spPr>
        <p:txBody>
          <a:bodyPr>
            <a:normAutofit/>
          </a:bodyPr>
          <a:lstStyle>
            <a:lvl1pPr marL="0" indent="0" algn="ctr">
              <a:buNone/>
              <a:defRPr sz="2800">
                <a:solidFill>
                  <a:schemeClr val="bg1">
                    <a:lumMod val="50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5765" indent="0" algn="ctr">
              <a:buNone/>
              <a:defRPr sz="3200"/>
            </a:lvl7pPr>
            <a:lvl8pPr marL="6400165" indent="0" algn="ctr">
              <a:buNone/>
              <a:defRPr sz="3200"/>
            </a:lvl8pPr>
            <a:lvl9pPr marL="7314565" indent="0" algn="ctr">
              <a:buNone/>
              <a:defRPr sz="3200"/>
            </a:lvl9pPr>
          </a:lstStyle>
          <a:p>
            <a:r>
              <a:rPr lang="en-US" dirty="0"/>
              <a:t>Click to edit Master subtitle style</a:t>
            </a:r>
            <a:endParaRPr lang="en-AU" dirty="0"/>
          </a:p>
        </p:txBody>
      </p:sp>
      <p:sp>
        <p:nvSpPr>
          <p:cNvPr id="10" name="Text Placeholder 7"/>
          <p:cNvSpPr>
            <a:spLocks noGrp="1"/>
          </p:cNvSpPr>
          <p:nvPr>
            <p:ph type="body" sz="quarter" idx="13"/>
          </p:nvPr>
        </p:nvSpPr>
        <p:spPr>
          <a:xfrm>
            <a:off x="1676292" y="4009368"/>
            <a:ext cx="10511740" cy="943200"/>
          </a:xfrm>
        </p:spPr>
        <p:txBody>
          <a:bodyPr>
            <a:noAutofit/>
          </a:bodyPr>
          <a:lstStyle>
            <a:lvl1pPr marL="0" indent="0">
              <a:buNone/>
              <a:defRPr sz="4800">
                <a:solidFill>
                  <a:schemeClr val="accent1"/>
                </a:solidFill>
              </a:defRPr>
            </a:lvl1pPr>
          </a:lstStyle>
          <a:p>
            <a:pPr lvl="0"/>
            <a:endParaRPr lang="en-AU" dirty="0"/>
          </a:p>
        </p:txBody>
      </p:sp>
      <p:sp>
        <p:nvSpPr>
          <p:cNvPr id="11" name="Text Placeholder 9"/>
          <p:cNvSpPr>
            <a:spLocks noGrp="1"/>
          </p:cNvSpPr>
          <p:nvPr>
            <p:ph type="body" sz="quarter" idx="14"/>
          </p:nvPr>
        </p:nvSpPr>
        <p:spPr>
          <a:xfrm>
            <a:off x="1676292" y="4983050"/>
            <a:ext cx="10511740" cy="3519053"/>
          </a:xfrm>
        </p:spPr>
        <p:txBody>
          <a:bodyPr>
            <a:normAutofit/>
          </a:bodyPr>
          <a:lstStyle>
            <a:lvl1pPr marL="0" indent="0">
              <a:buNone/>
              <a:defRPr sz="2800">
                <a:latin typeface="Lato Light" panose="020F0302020204030203" pitchFamily="34" charset="0"/>
              </a:defRPr>
            </a:lvl1pPr>
          </a:lstStyle>
          <a:p>
            <a:pPr lvl="0"/>
            <a:endParaRPr lang="en-AU" dirty="0"/>
          </a:p>
        </p:txBody>
      </p:sp>
      <p:sp>
        <p:nvSpPr>
          <p:cNvPr id="12" name="Text Placeholder 11"/>
          <p:cNvSpPr>
            <a:spLocks noGrp="1"/>
          </p:cNvSpPr>
          <p:nvPr>
            <p:ph type="body" sz="quarter" idx="15"/>
          </p:nvPr>
        </p:nvSpPr>
        <p:spPr>
          <a:xfrm>
            <a:off x="1679468" y="8766179"/>
            <a:ext cx="10508567" cy="987424"/>
          </a:xfrm>
        </p:spPr>
        <p:txBody>
          <a:bodyPr>
            <a:normAutofit/>
          </a:bodyPr>
          <a:lstStyle>
            <a:lvl1pPr marL="0" indent="0">
              <a:buNone/>
              <a:defRPr sz="3200" b="1" i="1">
                <a:latin typeface="Lato Light" panose="020F0302020204030203" pitchFamily="34" charset="0"/>
              </a:defRPr>
            </a:lvl1pPr>
          </a:lstStyle>
          <a:p>
            <a:pPr lvl="0"/>
            <a:endParaRPr lang="en-AU" dirty="0"/>
          </a:p>
        </p:txBody>
      </p:sp>
      <p:sp>
        <p:nvSpPr>
          <p:cNvPr id="13" name="Text Placeholder 13"/>
          <p:cNvSpPr>
            <a:spLocks noGrp="1"/>
          </p:cNvSpPr>
          <p:nvPr>
            <p:ph type="body" sz="quarter" idx="16"/>
          </p:nvPr>
        </p:nvSpPr>
        <p:spPr>
          <a:xfrm>
            <a:off x="1679468" y="9753601"/>
            <a:ext cx="10508567" cy="987427"/>
          </a:xfrm>
        </p:spPr>
        <p:txBody>
          <a:bodyPr>
            <a:normAutofit/>
          </a:bodyPr>
          <a:lstStyle>
            <a:lvl1pPr marL="0" indent="0">
              <a:buNone/>
              <a:defRPr sz="2400" b="1">
                <a:latin typeface="Lato Light" panose="020F0302020204030203" pitchFamily="34" charset="0"/>
              </a:defRPr>
            </a:lvl1pPr>
          </a:lstStyle>
          <a:p>
            <a:pPr lvl="0"/>
            <a:endParaRPr lang="en-AU" dirty="0"/>
          </a:p>
        </p:txBody>
      </p:sp>
      <p:sp>
        <p:nvSpPr>
          <p:cNvPr id="14" name="Text Placeholder 15"/>
          <p:cNvSpPr>
            <a:spLocks noGrp="1"/>
          </p:cNvSpPr>
          <p:nvPr>
            <p:ph type="body" sz="quarter" idx="17"/>
          </p:nvPr>
        </p:nvSpPr>
        <p:spPr>
          <a:xfrm>
            <a:off x="1679468" y="10741027"/>
            <a:ext cx="10511740" cy="720725"/>
          </a:xfrm>
        </p:spPr>
        <p:txBody>
          <a:bodyPr>
            <a:normAutofit/>
          </a:bodyPr>
          <a:lstStyle>
            <a:lvl1pPr marL="0" indent="0">
              <a:buNone/>
              <a:defRPr sz="2400">
                <a:latin typeface="Lato Light" panose="020F0302020204030203" pitchFamily="34" charset="0"/>
              </a:defRPr>
            </a:lvl1pPr>
          </a:lstStyle>
          <a:p>
            <a:pPr lvl="0"/>
            <a:endParaRPr lang="en-AU" dirty="0"/>
          </a:p>
        </p:txBody>
      </p:sp>
      <p:sp>
        <p:nvSpPr>
          <p:cNvPr id="15" name="Date Placeholder 3"/>
          <p:cNvSpPr>
            <a:spLocks noGrp="1"/>
          </p:cNvSpPr>
          <p:nvPr>
            <p:ph type="dt" sz="half" idx="10"/>
          </p:nvPr>
        </p:nvSpPr>
        <p:spPr>
          <a:xfrm>
            <a:off x="1676291" y="12712701"/>
            <a:ext cx="5486043" cy="730251"/>
          </a:xfrm>
        </p:spPr>
        <p:txBody>
          <a:bodyPr/>
          <a:lstStyle>
            <a:lvl1pPr>
              <a:defRPr>
                <a:latin typeface="Lato Light" panose="020F0302020204030203" pitchFamily="34" charset="0"/>
              </a:defRPr>
            </a:lvl1pPr>
          </a:lstStyle>
          <a:p>
            <a:fld id="{722F6D6F-DD99-46DF-A9EA-728D63EA6A31}" type="datetimeFigureOut">
              <a:rPr lang="en-AU" smtClean="0"/>
              <a:t>30/10/2023</a:t>
            </a:fld>
            <a:endParaRPr lang="en-AU" dirty="0"/>
          </a:p>
        </p:txBody>
      </p:sp>
      <p:sp>
        <p:nvSpPr>
          <p:cNvPr id="16" name="Footer Placeholder 4"/>
          <p:cNvSpPr>
            <a:spLocks noGrp="1"/>
          </p:cNvSpPr>
          <p:nvPr>
            <p:ph type="ftr" sz="quarter" idx="11"/>
          </p:nvPr>
        </p:nvSpPr>
        <p:spPr>
          <a:xfrm>
            <a:off x="8076675" y="12712701"/>
            <a:ext cx="8229064" cy="730251"/>
          </a:xfrm>
        </p:spPr>
        <p:txBody>
          <a:bodyPr/>
          <a:lstStyle>
            <a:lvl1pPr>
              <a:defRPr>
                <a:latin typeface="Lato Light" panose="020F0302020204030203" pitchFamily="34" charset="0"/>
              </a:defRPr>
            </a:lvl1pPr>
          </a:lstStyle>
          <a:p>
            <a:endParaRPr lang="en-AU" dirty="0"/>
          </a:p>
        </p:txBody>
      </p:sp>
      <p:sp>
        <p:nvSpPr>
          <p:cNvPr id="17" name="Slide Number Placeholder 5"/>
          <p:cNvSpPr>
            <a:spLocks noGrp="1"/>
          </p:cNvSpPr>
          <p:nvPr>
            <p:ph type="sldNum" sz="quarter" idx="12"/>
          </p:nvPr>
        </p:nvSpPr>
        <p:spPr>
          <a:xfrm>
            <a:off x="17220079" y="12712701"/>
            <a:ext cx="5486043" cy="730251"/>
          </a:xfrm>
        </p:spPr>
        <p:txBody>
          <a:bodyPr/>
          <a:lstStyle>
            <a:lvl1pPr>
              <a:defRPr>
                <a:latin typeface="Lato Light" panose="020F0302020204030203" pitchFamily="34" charset="0"/>
              </a:defRPr>
            </a:lvl1pPr>
          </a:lstStyle>
          <a:p>
            <a:fld id="{84AD2E7E-F7BA-4F6B-9D0C-0B2331C2AE06}" type="slidenum">
              <a:rPr lang="en-AU" smtClean="0"/>
              <a:t>‹#›</a:t>
            </a:fld>
            <a:endParaRPr lang="en-AU" dirty="0"/>
          </a:p>
        </p:txBody>
      </p:sp>
      <p:sp>
        <p:nvSpPr>
          <p:cNvPr id="19" name="Text Placeholder 18"/>
          <p:cNvSpPr>
            <a:spLocks noGrp="1"/>
          </p:cNvSpPr>
          <p:nvPr>
            <p:ph type="body" sz="quarter" idx="18"/>
          </p:nvPr>
        </p:nvSpPr>
        <p:spPr>
          <a:xfrm>
            <a:off x="13632565" y="4010028"/>
            <a:ext cx="8670361" cy="942973"/>
          </a:xfrm>
        </p:spPr>
        <p:txBody>
          <a:bodyPr>
            <a:normAutofit/>
          </a:bodyPr>
          <a:lstStyle>
            <a:lvl1pPr marL="0" indent="0">
              <a:buNone/>
              <a:defRPr sz="3600"/>
            </a:lvl1pPr>
          </a:lstStyle>
          <a:p>
            <a:pPr lvl="0"/>
            <a:endParaRPr lang="en-AU" dirty="0"/>
          </a:p>
        </p:txBody>
      </p:sp>
      <p:sp>
        <p:nvSpPr>
          <p:cNvPr id="21" name="Text Placeholder 20"/>
          <p:cNvSpPr>
            <a:spLocks noGrp="1"/>
          </p:cNvSpPr>
          <p:nvPr>
            <p:ph type="body" sz="quarter" idx="19"/>
          </p:nvPr>
        </p:nvSpPr>
        <p:spPr>
          <a:xfrm>
            <a:off x="13632565" y="4981577"/>
            <a:ext cx="8670361" cy="1876424"/>
          </a:xfrm>
        </p:spPr>
        <p:txBody>
          <a:bodyPr>
            <a:normAutofit/>
          </a:bodyPr>
          <a:lstStyle>
            <a:lvl1pPr marL="0" indent="0">
              <a:buNone/>
              <a:defRPr sz="2400">
                <a:latin typeface="Lato Light" panose="020F0302020204030203" pitchFamily="34" charset="0"/>
              </a:defRPr>
            </a:lvl1pPr>
          </a:lstStyle>
          <a:p>
            <a:pPr lvl="0"/>
            <a:endParaRPr lang="en-AU" dirty="0"/>
          </a:p>
        </p:txBody>
      </p:sp>
    </p:spTree>
  </p:cSld>
  <p:clrMapOvr>
    <a:masterClrMapping/>
  </p:clrMapOvr>
  <p:transition spd="slow"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1031809" y="4409248"/>
            <a:ext cx="21029831" cy="2978380"/>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stStyle>
          <a:p>
            <a:pPr lvl="0"/>
            <a:r>
              <a:rPr lang="de-DE" dirty="0"/>
              <a:t>First </a:t>
            </a:r>
            <a:r>
              <a:rPr lang="de-DE" dirty="0" err="1"/>
              <a:t>level</a:t>
            </a:r>
            <a:r>
              <a:rPr lang="de-DE" dirty="0"/>
              <a:t> / Regular Font</a:t>
            </a:r>
          </a:p>
          <a:p>
            <a:pPr lvl="1"/>
            <a:r>
              <a:rPr lang="de-DE" dirty="0"/>
              <a:t>Second Level</a:t>
            </a:r>
          </a:p>
          <a:p>
            <a:pPr lvl="2"/>
            <a:r>
              <a:rPr lang="de-DE" dirty="0"/>
              <a:t>Third </a:t>
            </a:r>
            <a:r>
              <a:rPr lang="de-DE" dirty="0" err="1"/>
              <a:t>level</a:t>
            </a:r>
            <a:endParaRPr lang="de-DE" dirty="0"/>
          </a:p>
          <a:p>
            <a:pPr lvl="3"/>
            <a:r>
              <a:rPr lang="de-DE" dirty="0" err="1"/>
              <a:t>Fourh</a:t>
            </a:r>
            <a:r>
              <a:rPr lang="de-DE" dirty="0"/>
              <a:t> </a:t>
            </a:r>
            <a:r>
              <a:rPr lang="de-DE" dirty="0" err="1"/>
              <a:t>level</a:t>
            </a:r>
            <a:endParaRPr lang="de-DE" dirty="0"/>
          </a:p>
        </p:txBody>
      </p:sp>
      <p:sp>
        <p:nvSpPr>
          <p:cNvPr id="10" name="Inhaltsplatzhalter 2"/>
          <p:cNvSpPr>
            <a:spLocks noGrp="1"/>
          </p:cNvSpPr>
          <p:nvPr>
            <p:ph idx="13" hasCustomPrompt="1"/>
          </p:nvPr>
        </p:nvSpPr>
        <p:spPr>
          <a:xfrm>
            <a:off x="1031808" y="3473452"/>
            <a:ext cx="16356161" cy="771976"/>
          </a:xfrm>
        </p:spPr>
        <p:txBody>
          <a:bodyPr/>
          <a:lstStyle>
            <a:lvl1pPr marL="0" indent="0">
              <a:buNone/>
              <a:defRPr b="0" i="0">
                <a:solidFill>
                  <a:schemeClr val="accent1"/>
                </a:solidFill>
                <a:latin typeface="Arial" panose="020B0604020202020204" pitchFamily="34" charset="0"/>
              </a:defRPr>
            </a:lvl1pPr>
          </a:lstStyle>
          <a:p>
            <a:pPr lvl="0"/>
            <a:r>
              <a:rPr lang="de-DE" dirty="0"/>
              <a:t>THIS IS A HEADLINE</a:t>
            </a:r>
          </a:p>
        </p:txBody>
      </p:sp>
      <p:sp>
        <p:nvSpPr>
          <p:cNvPr id="11" name="Inhaltsplatzhalter 2"/>
          <p:cNvSpPr>
            <a:spLocks noGrp="1"/>
          </p:cNvSpPr>
          <p:nvPr>
            <p:ph idx="14" hasCustomPrompt="1"/>
          </p:nvPr>
        </p:nvSpPr>
        <p:spPr>
          <a:xfrm>
            <a:off x="1031807" y="7918976"/>
            <a:ext cx="21029831" cy="2978380"/>
          </a:xfrm>
        </p:spPr>
        <p:txBody>
          <a:bodyPr/>
          <a:lstStyle>
            <a:lvl1pPr marL="685800" indent="-685800">
              <a:buFont typeface="+mj-lt"/>
              <a:buAutoNum type="arabicPeriod"/>
              <a:defRPr b="0" i="0">
                <a:latin typeface="Arial" panose="020B0604020202020204" pitchFamily="34" charset="0"/>
              </a:defRPr>
            </a:lvl1pPr>
            <a:lvl2pPr marL="1222375" indent="-685800">
              <a:buFont typeface="+mj-lt"/>
              <a:buAutoNum type="arabicPeriod"/>
              <a:defRPr b="0" i="0">
                <a:latin typeface="Arial" panose="020B0604020202020204" pitchFamily="34" charset="0"/>
              </a:defRPr>
            </a:lvl2pPr>
            <a:lvl3pPr marL="1933575" indent="-685800">
              <a:buFont typeface="+mj-lt"/>
              <a:buAutoNum type="arabicPeriod"/>
              <a:defRPr b="0" i="0">
                <a:latin typeface="Arial" panose="020B0604020202020204" pitchFamily="34" charset="0"/>
              </a:defRPr>
            </a:lvl3pPr>
            <a:lvl4pPr marL="2419350" indent="-457200">
              <a:buFont typeface="+mj-lt"/>
              <a:buAutoNum type="arabicPeriod"/>
              <a:defRPr b="0" i="0">
                <a:latin typeface="Arial" panose="020B0604020202020204" pitchFamily="34" charset="0"/>
              </a:defRPr>
            </a:lvl4pPr>
          </a:lstStyle>
          <a:p>
            <a:pPr lvl="0"/>
            <a:r>
              <a:rPr lang="de-DE" dirty="0"/>
              <a:t>First </a:t>
            </a:r>
            <a:r>
              <a:rPr lang="de-DE" dirty="0" err="1"/>
              <a:t>level</a:t>
            </a:r>
            <a:r>
              <a:rPr lang="de-DE" dirty="0"/>
              <a:t> / Regular Font</a:t>
            </a:r>
          </a:p>
          <a:p>
            <a:pPr lvl="1"/>
            <a:r>
              <a:rPr lang="de-DE" dirty="0"/>
              <a:t>Second</a:t>
            </a:r>
          </a:p>
          <a:p>
            <a:pPr lvl="2"/>
            <a:r>
              <a:rPr lang="de-DE" dirty="0"/>
              <a:t>Third</a:t>
            </a:r>
          </a:p>
          <a:p>
            <a:pPr lvl="3"/>
            <a:r>
              <a:rPr lang="de-DE" dirty="0" err="1"/>
              <a:t>Fouth</a:t>
            </a:r>
            <a:endParaRPr lang="de-DE" dirty="0"/>
          </a:p>
        </p:txBody>
      </p:sp>
      <p:sp>
        <p:nvSpPr>
          <p:cNvPr id="4" name="Foliennummernplatzhalter 3"/>
          <p:cNvSpPr>
            <a:spLocks noGrp="1"/>
          </p:cNvSpPr>
          <p:nvPr>
            <p:ph type="sldNum" sz="quarter" idx="15"/>
          </p:nvPr>
        </p:nvSpPr>
        <p:spPr/>
        <p:txBody>
          <a:bodyPr/>
          <a:lstStyle>
            <a:lvl1pPr>
              <a:defRPr b="0" i="0">
                <a:latin typeface="Arial" panose="020B0604020202020204" pitchFamily="34" charset="0"/>
                <a:cs typeface="Arial" panose="020B0604020202020204" pitchFamily="34" charset="0"/>
              </a:defRPr>
            </a:lvl1pPr>
          </a:lstStyle>
          <a:p>
            <a:fld id="{D477F3D2-AAD6-1449-93BE-13E107A2FE63}" type="slidenum">
              <a:rPr lang="de-DE" smtClean="0"/>
              <a:t>‹#›</a:t>
            </a:fld>
            <a:endParaRPr lang="de-DE" dirty="0"/>
          </a:p>
        </p:txBody>
      </p:sp>
      <p:sp>
        <p:nvSpPr>
          <p:cNvPr id="12" name="Titel 1"/>
          <p:cNvSpPr>
            <a:spLocks noGrp="1"/>
          </p:cNvSpPr>
          <p:nvPr>
            <p:ph type="title" hasCustomPrompt="1"/>
          </p:nvPr>
        </p:nvSpPr>
        <p:spPr>
          <a:xfrm>
            <a:off x="1031808" y="1098551"/>
            <a:ext cx="17722332" cy="1800226"/>
          </a:xfrm>
          <a:prstGeom prst="rect">
            <a:avLst/>
          </a:prstGeom>
        </p:spPr>
        <p:txBody>
          <a:bodyPr/>
          <a:lstStyle>
            <a:lvl1pPr>
              <a:defRPr b="0" i="0" baseline="0">
                <a:solidFill>
                  <a:schemeClr val="tx1">
                    <a:lumMod val="75000"/>
                    <a:lumOff val="25000"/>
                  </a:schemeClr>
                </a:solidFill>
                <a:latin typeface="Arial" panose="020B0604020202020204" pitchFamily="34" charset="0"/>
                <a:cs typeface="Arial" panose="020B0604020202020204" pitchFamily="34" charset="0"/>
              </a:defRPr>
            </a:lvl1pPr>
          </a:lstStyle>
          <a:p>
            <a:r>
              <a:rPr lang="de-DE" dirty="0"/>
              <a:t>Slide </a:t>
            </a:r>
            <a:r>
              <a:rPr lang="de-DE" dirty="0" err="1"/>
              <a:t>with</a:t>
            </a:r>
            <a:r>
              <a:rPr lang="de-DE" dirty="0"/>
              <a:t> </a:t>
            </a:r>
            <a:r>
              <a:rPr lang="de-DE" dirty="0" err="1"/>
              <a:t>text</a:t>
            </a:r>
            <a:r>
              <a:rPr lang="de-DE" dirty="0"/>
              <a:t> </a:t>
            </a:r>
            <a:r>
              <a:rPr lang="de-DE" dirty="0" err="1"/>
              <a:t>only</a:t>
            </a:r>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ext breit">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1065213" y="1361389"/>
            <a:ext cx="21728722" cy="1575670"/>
          </a:xfrm>
          <a:prstGeom prst="rect">
            <a:avLst/>
          </a:prstGeom>
        </p:spPr>
        <p:txBody>
          <a:bodyPr anchor="t"/>
          <a:lstStyle>
            <a:lvl1pPr>
              <a:defRPr b="0" i="0">
                <a:solidFill>
                  <a:schemeClr val="tx1"/>
                </a:solidFill>
                <a:latin typeface="Arial" panose="020B0604020202020204" pitchFamily="34" charset="0"/>
                <a:cs typeface="Arial" panose="020B0604020202020204" pitchFamily="34" charset="0"/>
              </a:defRPr>
            </a:lvl1pPr>
          </a:lstStyle>
          <a:p>
            <a:r>
              <a:rPr lang="de-DE" dirty="0"/>
              <a:t>TITELMASTERFORMAT DURCH KLICKEN BEARBEITEN</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7.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1061856" y="1352915"/>
            <a:ext cx="21083586" cy="1545860"/>
          </a:xfrm>
          <a:prstGeom prst="rect">
            <a:avLst/>
          </a:prstGeom>
        </p:spPr>
        <p:txBody>
          <a:bodyPr vert="horz" lIns="91440" tIns="45720" rIns="91440" bIns="45720" rtlCol="0" anchor="t">
            <a:normAutofit/>
          </a:bodyPr>
          <a:lstStyle/>
          <a:p>
            <a:r>
              <a:rPr lang="de-DE" dirty="0"/>
              <a:t>EDIT TITLE</a:t>
            </a:r>
            <a:br>
              <a:rPr lang="de-DE" dirty="0"/>
            </a:br>
            <a:r>
              <a:rPr lang="de-DE" dirty="0"/>
              <a:t>SECOND LINE</a:t>
            </a:r>
            <a:endParaRPr lang="en-US" dirty="0"/>
          </a:p>
        </p:txBody>
      </p:sp>
      <p:pic>
        <p:nvPicPr>
          <p:cNvPr id="17" name="Grafik 16"/>
          <p:cNvPicPr>
            <a:picLocks noChangeAspect="1"/>
          </p:cNvPicPr>
          <p:nvPr userDrawn="1"/>
        </p:nvPicPr>
        <p:blipFill>
          <a:blip r:embed="rId11" cstate="email"/>
          <a:stretch>
            <a:fillRect/>
          </a:stretch>
        </p:blipFill>
        <p:spPr>
          <a:xfrm>
            <a:off x="1061856" y="13037311"/>
            <a:ext cx="2950305" cy="491718"/>
          </a:xfrm>
          <a:prstGeom prst="rect">
            <a:avLst/>
          </a:prstGeom>
        </p:spPr>
      </p:pic>
      <p:cxnSp>
        <p:nvCxnSpPr>
          <p:cNvPr id="18" name="Gerade Verbindung 17"/>
          <p:cNvCxnSpPr/>
          <p:nvPr userDrawn="1"/>
        </p:nvCxnSpPr>
        <p:spPr>
          <a:xfrm>
            <a:off x="669924" y="12842683"/>
            <a:ext cx="2304256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Foliennummernplatzhalter 11"/>
          <p:cNvSpPr>
            <a:spLocks noGrp="1"/>
          </p:cNvSpPr>
          <p:nvPr>
            <p:ph type="sldNum" sz="quarter" idx="4"/>
          </p:nvPr>
        </p:nvSpPr>
        <p:spPr>
          <a:xfrm>
            <a:off x="17944733" y="12881121"/>
            <a:ext cx="5486400" cy="730250"/>
          </a:xfrm>
          <a:prstGeom prst="rect">
            <a:avLst/>
          </a:prstGeom>
        </p:spPr>
        <p:txBody>
          <a:bodyPr vert="horz" lIns="91440" tIns="45720" rIns="91440" bIns="45720" rtlCol="0" anchor="ctr"/>
          <a:lstStyle>
            <a:lvl1pPr algn="r">
              <a:defRPr sz="1600">
                <a:solidFill>
                  <a:schemeClr val="accent1"/>
                </a:solidFill>
                <a:latin typeface="Arial" panose="020B0604020202020204" pitchFamily="34" charset="0"/>
                <a:cs typeface="Arial" panose="020B0604020202020204" pitchFamily="34" charset="0"/>
              </a:defRPr>
            </a:lvl1pPr>
          </a:lstStyle>
          <a:p>
            <a:fld id="{40ABFDA0-30CA-D749-AA37-09DF4F42551B}" type="slidenum">
              <a:rPr lang="de-DE" smtClean="0"/>
              <a:t>‹#›</a:t>
            </a:fld>
            <a:r>
              <a:rPr lang="de-DE" dirty="0"/>
              <a:t> | </a:t>
            </a:r>
            <a:r>
              <a:rPr lang="de-DE" dirty="0" err="1"/>
              <a:t>www.zhafir.com</a:t>
            </a:r>
            <a:endParaRPr lang="de-DE" dirty="0"/>
          </a:p>
        </p:txBody>
      </p:sp>
      <p:sp>
        <p:nvSpPr>
          <p:cNvPr id="8" name="Textfeld 13"/>
          <p:cNvSpPr txBox="1"/>
          <p:nvPr userDrawn="1"/>
        </p:nvSpPr>
        <p:spPr>
          <a:xfrm>
            <a:off x="9444299" y="13190475"/>
            <a:ext cx="4049507" cy="338554"/>
          </a:xfrm>
          <a:prstGeom prst="rect">
            <a:avLst/>
          </a:prstGeom>
          <a:noFill/>
        </p:spPr>
        <p:txBody>
          <a:bodyPr wrap="none" rtlCol="0">
            <a:spAutoFit/>
          </a:bodyPr>
          <a:lstStyle/>
          <a:p>
            <a:pPr algn="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WE EXTEND ADVANTAGE. VE  / ZE SERIES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600" b="0" i="0" kern="1200">
          <a:solidFill>
            <a:schemeClr val="tx1">
              <a:lumMod val="85000"/>
              <a:lumOff val="15000"/>
            </a:schemeClr>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1061856" y="1352915"/>
            <a:ext cx="21083586" cy="1545860"/>
          </a:xfrm>
          <a:prstGeom prst="rect">
            <a:avLst/>
          </a:prstGeom>
        </p:spPr>
        <p:txBody>
          <a:bodyPr vert="horz" lIns="91440" tIns="45720" rIns="91440" bIns="45720" rtlCol="0" anchor="t">
            <a:normAutofit/>
          </a:bodyPr>
          <a:lstStyle/>
          <a:p>
            <a:r>
              <a:rPr lang="de-DE" dirty="0"/>
              <a:t>EDIT TITLE</a:t>
            </a:r>
            <a:br>
              <a:rPr lang="de-DE" dirty="0"/>
            </a:br>
            <a:r>
              <a:rPr lang="de-DE" dirty="0"/>
              <a:t>SECOND LINE</a:t>
            </a:r>
            <a:endParaRPr lang="en-US" dirty="0"/>
          </a:p>
        </p:txBody>
      </p:sp>
      <p:pic>
        <p:nvPicPr>
          <p:cNvPr id="17" name="Grafik 16"/>
          <p:cNvPicPr>
            <a:picLocks noChangeAspect="1"/>
          </p:cNvPicPr>
          <p:nvPr userDrawn="1"/>
        </p:nvPicPr>
        <p:blipFill>
          <a:blip r:embed="rId12"/>
          <a:stretch>
            <a:fillRect/>
          </a:stretch>
        </p:blipFill>
        <p:spPr>
          <a:xfrm>
            <a:off x="1061856" y="13037311"/>
            <a:ext cx="2950305" cy="491718"/>
          </a:xfrm>
          <a:prstGeom prst="rect">
            <a:avLst/>
          </a:prstGeom>
        </p:spPr>
      </p:pic>
      <p:cxnSp>
        <p:nvCxnSpPr>
          <p:cNvPr id="18" name="Gerade Verbindung 17"/>
          <p:cNvCxnSpPr/>
          <p:nvPr userDrawn="1"/>
        </p:nvCxnSpPr>
        <p:spPr>
          <a:xfrm>
            <a:off x="669924" y="12842683"/>
            <a:ext cx="2304256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Foliennummernplatzhalter 11"/>
          <p:cNvSpPr>
            <a:spLocks noGrp="1"/>
          </p:cNvSpPr>
          <p:nvPr>
            <p:ph type="sldNum" sz="quarter" idx="4"/>
          </p:nvPr>
        </p:nvSpPr>
        <p:spPr>
          <a:xfrm>
            <a:off x="17944733" y="12881121"/>
            <a:ext cx="5486400" cy="730250"/>
          </a:xfrm>
          <a:prstGeom prst="rect">
            <a:avLst/>
          </a:prstGeom>
        </p:spPr>
        <p:txBody>
          <a:bodyPr vert="horz" lIns="91440" tIns="45720" rIns="91440" bIns="45720" rtlCol="0" anchor="ctr"/>
          <a:lstStyle>
            <a:lvl1pPr algn="r">
              <a:defRPr sz="1600">
                <a:solidFill>
                  <a:schemeClr val="accent1"/>
                </a:solidFill>
                <a:latin typeface="Arial" panose="020B0604020202020204" pitchFamily="34" charset="0"/>
                <a:cs typeface="Arial" panose="020B0604020202020204" pitchFamily="34" charset="0"/>
              </a:defRPr>
            </a:lvl1pPr>
          </a:lstStyle>
          <a:p>
            <a:fld id="{40ABFDA0-30CA-D749-AA37-09DF4F42551B}" type="slidenum">
              <a:rPr lang="de-DE" smtClean="0"/>
              <a:t>‹#›</a:t>
            </a:fld>
            <a:r>
              <a:rPr lang="de-DE" dirty="0"/>
              <a:t> | </a:t>
            </a:r>
            <a:r>
              <a:rPr lang="de-DE" dirty="0" err="1"/>
              <a:t>www.zhafir.com</a:t>
            </a:r>
            <a:endParaRPr lang="de-DE" dirty="0"/>
          </a:p>
        </p:txBody>
      </p:sp>
      <p:sp>
        <p:nvSpPr>
          <p:cNvPr id="8" name="Textfeld 13"/>
          <p:cNvSpPr txBox="1"/>
          <p:nvPr userDrawn="1"/>
        </p:nvSpPr>
        <p:spPr>
          <a:xfrm>
            <a:off x="9444299" y="13190475"/>
            <a:ext cx="4049507" cy="338554"/>
          </a:xfrm>
          <a:prstGeom prst="rect">
            <a:avLst/>
          </a:prstGeom>
          <a:noFill/>
        </p:spPr>
        <p:txBody>
          <a:bodyPr wrap="none" rtlCol="0">
            <a:spAutoFit/>
          </a:bodyPr>
          <a:lstStyle/>
          <a:p>
            <a:pPr algn="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WE EXTEND ADVANTAGE. VE  / ZE SERIES</a:t>
            </a: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4600" b="0" i="0" kern="1200">
          <a:solidFill>
            <a:schemeClr val="tx1">
              <a:lumMod val="85000"/>
              <a:lumOff val="15000"/>
            </a:schemeClr>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7.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tags" Target="../tags/tag12.xml"/><Relationship Id="rId7" Type="http://schemas.openxmlformats.org/officeDocument/2006/relationships/image" Target="../media/image47.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6.png"/><Relationship Id="rId5" Type="http://schemas.openxmlformats.org/officeDocument/2006/relationships/slideLayout" Target="../slideLayouts/slideLayout17.xml"/><Relationship Id="rId4" Type="http://schemas.openxmlformats.org/officeDocument/2006/relationships/tags" Target="../tags/tag13.xml"/><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51.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50.png"/><Relationship Id="rId5" Type="http://schemas.openxmlformats.org/officeDocument/2006/relationships/notesSlide" Target="../notesSlides/notesSlide8.xml"/><Relationship Id="rId4"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 Id="rId5" Type="http://schemas.openxmlformats.org/officeDocument/2006/relationships/image" Target="../media/image14.tiff"/><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tags" Target="../tags/tag19.xml"/><Relationship Id="rId7" Type="http://schemas.openxmlformats.org/officeDocument/2006/relationships/image" Target="../media/image61.jpe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17.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image" Target="../media/image63.jpeg"/></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slideLayout" Target="../slideLayouts/slideLayout15.xml"/><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67.jpeg"/><Relationship Id="rId11" Type="http://schemas.openxmlformats.org/officeDocument/2006/relationships/image" Target="../media/image72.pn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e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15.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tags" Target="../tags/tag27.xml"/><Relationship Id="rId7" Type="http://schemas.openxmlformats.org/officeDocument/2006/relationships/image" Target="../media/image76.jpe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75.png"/><Relationship Id="rId5" Type="http://schemas.openxmlformats.org/officeDocument/2006/relationships/slideLayout" Target="../slideLayouts/slideLayout15.xml"/><Relationship Id="rId4" Type="http://schemas.openxmlformats.org/officeDocument/2006/relationships/tags" Target="../tags/tag28.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image" Target="../media/image81.png"/><Relationship Id="rId3" Type="http://schemas.openxmlformats.org/officeDocument/2006/relationships/tags" Target="../tags/tag31.xml"/><Relationship Id="rId21" Type="http://schemas.openxmlformats.org/officeDocument/2006/relationships/image" Target="../media/image84.png"/><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notesSlide" Target="../notesSlides/notesSlide11.xml"/><Relationship Id="rId2" Type="http://schemas.openxmlformats.org/officeDocument/2006/relationships/tags" Target="../tags/tag30.xml"/><Relationship Id="rId16" Type="http://schemas.openxmlformats.org/officeDocument/2006/relationships/slideLayout" Target="../slideLayouts/slideLayout19.xml"/><Relationship Id="rId20" Type="http://schemas.openxmlformats.org/officeDocument/2006/relationships/image" Target="../media/image83.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tags" Target="../tags/tag43.xml"/><Relationship Id="rId23" Type="http://schemas.openxmlformats.org/officeDocument/2006/relationships/image" Target="../media/image75.png"/><Relationship Id="rId10" Type="http://schemas.openxmlformats.org/officeDocument/2006/relationships/tags" Target="../tags/tag38.xml"/><Relationship Id="rId19" Type="http://schemas.openxmlformats.org/officeDocument/2006/relationships/image" Target="../media/image82.jpeg"/><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17.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5.xml"/><Relationship Id="rId1" Type="http://schemas.openxmlformats.org/officeDocument/2006/relationships/tags" Target="../tags/tag44.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94.jpeg"/><Relationship Id="rId18" Type="http://schemas.openxmlformats.org/officeDocument/2006/relationships/image" Target="../media/image99.jpeg"/><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image" Target="../media/image93.jpeg"/><Relationship Id="rId17" Type="http://schemas.openxmlformats.org/officeDocument/2006/relationships/image" Target="../media/image98.jpeg"/><Relationship Id="rId2" Type="http://schemas.openxmlformats.org/officeDocument/2006/relationships/tags" Target="../tags/tag46.xml"/><Relationship Id="rId16" Type="http://schemas.openxmlformats.org/officeDocument/2006/relationships/image" Target="../media/image97.jpeg"/><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image" Target="../media/image92.png"/><Relationship Id="rId5" Type="http://schemas.openxmlformats.org/officeDocument/2006/relationships/tags" Target="../tags/tag49.xml"/><Relationship Id="rId15" Type="http://schemas.openxmlformats.org/officeDocument/2006/relationships/image" Target="../media/image96.jpeg"/><Relationship Id="rId10" Type="http://schemas.openxmlformats.org/officeDocument/2006/relationships/image" Target="../media/image91.png"/><Relationship Id="rId19" Type="http://schemas.openxmlformats.org/officeDocument/2006/relationships/image" Target="../media/image100.jpeg"/><Relationship Id="rId4" Type="http://schemas.openxmlformats.org/officeDocument/2006/relationships/tags" Target="../tags/tag48.xml"/><Relationship Id="rId9" Type="http://schemas.openxmlformats.org/officeDocument/2006/relationships/image" Target="../media/image90.png"/><Relationship Id="rId14" Type="http://schemas.openxmlformats.org/officeDocument/2006/relationships/image" Target="../media/image9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6.xml"/><Relationship Id="rId7" Type="http://schemas.openxmlformats.org/officeDocument/2006/relationships/notesSlide" Target="../notesSlides/notesSlide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6.xml"/><Relationship Id="rId5" Type="http://schemas.openxmlformats.org/officeDocument/2006/relationships/tags" Target="../tags/tag8.xml"/><Relationship Id="rId4"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103.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02.png"/><Relationship Id="rId5" Type="http://schemas.openxmlformats.org/officeDocument/2006/relationships/image" Target="../media/image101.emf"/><Relationship Id="rId4"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2"/>
            </p:custDataLst>
          </p:nvPr>
        </p:nvPicPr>
        <p:blipFill>
          <a:blip r:embed="rId4"/>
          <a:stretch>
            <a:fillRect/>
          </a:stretch>
        </p:blipFill>
        <p:spPr>
          <a:xfrm>
            <a:off x="-245327" y="0"/>
            <a:ext cx="25081865" cy="13716000"/>
          </a:xfrm>
          <a:prstGeom prst="rect">
            <a:avLst/>
          </a:prstGeom>
        </p:spPr>
      </p:pic>
      <p:sp>
        <p:nvSpPr>
          <p:cNvPr id="2" name="Textfeld 1"/>
          <p:cNvSpPr txBox="1"/>
          <p:nvPr/>
        </p:nvSpPr>
        <p:spPr>
          <a:xfrm>
            <a:off x="2444625" y="1579615"/>
            <a:ext cx="4841610" cy="1568450"/>
          </a:xfrm>
          <a:prstGeom prst="rect">
            <a:avLst/>
          </a:prstGeom>
          <a:noFill/>
        </p:spPr>
        <p:txBody>
          <a:bodyPr wrap="square" rtlCol="0">
            <a:spAutoFit/>
          </a:bodyPr>
          <a:lstStyle/>
          <a:p>
            <a:r>
              <a:rPr lang="de-DE" sz="9600" dirty="0">
                <a:solidFill>
                  <a:schemeClr val="accent4"/>
                </a:solidFill>
                <a:latin typeface="等线" panose="02010600030101010101" charset="-122"/>
                <a:ea typeface="等线" panose="02010600030101010101" charset="-122"/>
                <a:cs typeface="Open Sans ExtraBold" panose="020B0906030804020204" charset="0"/>
              </a:rPr>
              <a:t>VE </a:t>
            </a:r>
            <a:r>
              <a:rPr lang="de-DE" sz="9600" dirty="0">
                <a:solidFill>
                  <a:schemeClr val="accent5"/>
                </a:solidFill>
                <a:latin typeface="等线" panose="02010600030101010101" charset="-122"/>
                <a:ea typeface="等线" panose="02010600030101010101" charset="-122"/>
                <a:cs typeface="Open Sans ExtraBold" panose="020B0906030804020204" charset="0"/>
              </a:rPr>
              <a:t> ZE</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latin typeface="等线" panose="02010600030101010101" charset="-122"/>
                <a:ea typeface="等线" panose="02010600030101010101" charset="-122"/>
              </a:rPr>
              <a:t>Injection Unit</a:t>
            </a:r>
            <a:br>
              <a:rPr lang="zh-CN" altLang="en-US" dirty="0">
                <a:latin typeface="等线" panose="02010600030101010101" charset="-122"/>
                <a:ea typeface="等线" panose="02010600030101010101" charset="-122"/>
                <a:cs typeface="等线" panose="02010600030101010101" charset="-122"/>
              </a:rPr>
            </a:br>
            <a:br>
              <a:rPr lang="zh-CN" altLang="en-US" dirty="0">
                <a:latin typeface="等线" panose="02010600030101010101" charset="-122"/>
                <a:ea typeface="等线" panose="02010600030101010101" charset="-122"/>
                <a:cs typeface="等线" panose="02010600030101010101" charset="-122"/>
              </a:rPr>
            </a:br>
            <a:r>
              <a:rPr lang="en-US" altLang="zh-CN" sz="3600" dirty="0">
                <a:latin typeface="等线" panose="02010600030101010101" charset="-122"/>
                <a:ea typeface="等线" panose="02010600030101010101" charset="-122"/>
                <a:cs typeface="等线" panose="02010600030101010101" charset="-122"/>
              </a:rPr>
              <a:t>-</a:t>
            </a:r>
            <a:r>
              <a:rPr lang="en-US" altLang="zh-CN" sz="3600" dirty="0">
                <a:latin typeface="等线" panose="02010600030101010101" charset="-122"/>
                <a:ea typeface="等线" panose="02010600030101010101" charset="-122"/>
                <a:cs typeface="等线" panose="02010600030101010101" charset="-122"/>
                <a:sym typeface="+mn-ea"/>
              </a:rPr>
              <a:t> </a:t>
            </a:r>
            <a:r>
              <a:rPr lang="en-US" altLang="zh-CN" sz="3200" dirty="0">
                <a:latin typeface="等线" panose="02010600030101010101" charset="-122"/>
                <a:ea typeface="等线" panose="02010600030101010101" charset="-122"/>
                <a:cs typeface="等线" panose="02010600030101010101" charset="-122"/>
                <a:sym typeface="+mn-ea"/>
              </a:rPr>
              <a:t>High precision pressure sensing module</a:t>
            </a:r>
            <a:endParaRPr lang="zh-CN" altLang="en-US" sz="3600" dirty="0">
              <a:latin typeface="等线" panose="02010600030101010101" charset="-122"/>
              <a:ea typeface="等线" panose="02010600030101010101" charset="-122"/>
              <a:cs typeface="等线" panose="02010600030101010101" charset="-122"/>
              <a:sym typeface="+mn-ea"/>
            </a:endParaRPr>
          </a:p>
        </p:txBody>
      </p:sp>
      <p:sp>
        <p:nvSpPr>
          <p:cNvPr id="9" name="Textfeld 7"/>
          <p:cNvSpPr txBox="1"/>
          <p:nvPr/>
        </p:nvSpPr>
        <p:spPr>
          <a:xfrm>
            <a:off x="1065530" y="2786380"/>
            <a:ext cx="16738376" cy="1243930"/>
          </a:xfrm>
          <a:prstGeom prst="rect">
            <a:avLst/>
          </a:prstGeom>
          <a:noFill/>
        </p:spPr>
        <p:txBody>
          <a:bodyPr wrap="square" rtlCol="0">
            <a:spAutoFit/>
          </a:bodyPr>
          <a:lstStyle/>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mn-ea"/>
              </a:rPr>
              <a:t>With the support of ZHAFIR latest EMC technology and anti-drift technology, the top pressure sensing module constitutes the core guarantee necessary for ultra-high precision molding.</a:t>
            </a:r>
            <a:endParaRPr lang="en-GB" sz="2800" dirty="0">
              <a:latin typeface="等线" panose="02010600030101010101" charset="-122"/>
              <a:ea typeface="等线" panose="02010600030101010101" charset="-122"/>
            </a:endParaRPr>
          </a:p>
        </p:txBody>
      </p:sp>
      <p:sp>
        <p:nvSpPr>
          <p:cNvPr id="8" name="Foliennummernplatzhalter 2"/>
          <p:cNvSpPr>
            <a:spLocks noGrp="1"/>
          </p:cNvSpPr>
          <p:nvPr>
            <p:ph type="sldNum" sz="quarter" idx="4294967295"/>
          </p:nvPr>
        </p:nvSpPr>
        <p:spPr>
          <a:xfrm>
            <a:off x="18895695" y="12978765"/>
            <a:ext cx="5486400" cy="762000"/>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latin typeface="等线" panose="02010600030101010101" charset="-122"/>
                <a:ea typeface="等线" panose="02010600030101010101" charset="-122"/>
              </a:rPr>
              <a:t>Page  </a:t>
            </a:r>
            <a:fld id="{40ABFDA0-30CA-D749-AA37-09DF4F42551B}" type="slidenum">
              <a:rPr lang="de-DE" smtClean="0">
                <a:latin typeface="等线" panose="02010600030101010101" charset="-122"/>
                <a:ea typeface="等线" panose="02010600030101010101" charset="-122"/>
              </a:rPr>
              <a:t>10</a:t>
            </a:fld>
            <a:endParaRPr lang="de-DE" dirty="0">
              <a:latin typeface="等线" panose="02010600030101010101" charset="-122"/>
              <a:ea typeface="等线" panose="02010600030101010101" charset="-122"/>
            </a:endParaRPr>
          </a:p>
        </p:txBody>
      </p:sp>
      <p:pic>
        <p:nvPicPr>
          <p:cNvPr id="2" name="图片 1" descr="注射压力传感器1"/>
          <p:cNvPicPr>
            <a:picLocks noChangeAspect="1"/>
          </p:cNvPicPr>
          <p:nvPr/>
        </p:nvPicPr>
        <p:blipFill>
          <a:blip r:embed="rId2"/>
          <a:stretch>
            <a:fillRect/>
          </a:stretch>
        </p:blipFill>
        <p:spPr>
          <a:xfrm>
            <a:off x="14705330" y="4445635"/>
            <a:ext cx="4598670" cy="8175625"/>
          </a:xfrm>
          <a:prstGeom prst="roundRect">
            <a:avLst/>
          </a:prstGeom>
        </p:spPr>
      </p:pic>
      <p:pic>
        <p:nvPicPr>
          <p:cNvPr id="3" name="图片 2" descr="注射压力传感器2"/>
          <p:cNvPicPr>
            <a:picLocks noChangeAspect="1"/>
          </p:cNvPicPr>
          <p:nvPr/>
        </p:nvPicPr>
        <p:blipFill>
          <a:blip r:embed="rId3"/>
          <a:stretch>
            <a:fillRect/>
          </a:stretch>
        </p:blipFill>
        <p:spPr>
          <a:xfrm>
            <a:off x="5040630" y="4445635"/>
            <a:ext cx="4598670" cy="8175625"/>
          </a:xfrm>
          <a:prstGeom prst="round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a:stretch>
            <a:fillRect/>
          </a:stretch>
        </p:blipFill>
        <p:spPr>
          <a:xfrm>
            <a:off x="5035918" y="7179218"/>
            <a:ext cx="3362405" cy="3969267"/>
          </a:xfrm>
          <a:prstGeom prst="rect">
            <a:avLst/>
          </a:prstGeom>
        </p:spPr>
      </p:pic>
      <p:graphicFrame>
        <p:nvGraphicFramePr>
          <p:cNvPr id="19" name="表格 18"/>
          <p:cNvGraphicFramePr>
            <a:graphicFrameLocks noGrp="1"/>
          </p:cNvGraphicFramePr>
          <p:nvPr>
            <p:extLst>
              <p:ext uri="{D42A27DB-BD31-4B8C-83A1-F6EECF244321}">
                <p14:modId xmlns:p14="http://schemas.microsoft.com/office/powerpoint/2010/main" val="1940064440"/>
              </p:ext>
            </p:extLst>
          </p:nvPr>
        </p:nvGraphicFramePr>
        <p:xfrm>
          <a:off x="1015192" y="2937058"/>
          <a:ext cx="21108209" cy="4076307"/>
        </p:xfrm>
        <a:graphic>
          <a:graphicData uri="http://schemas.openxmlformats.org/drawingml/2006/table">
            <a:tbl>
              <a:tblPr firstRow="1" bandRow="1">
                <a:tableStyleId>{5C22544A-7EE6-4342-B048-85BDC9FD1C3A}</a:tableStyleId>
              </a:tblPr>
              <a:tblGrid>
                <a:gridCol w="7368422">
                  <a:extLst>
                    <a:ext uri="{9D8B030D-6E8A-4147-A177-3AD203B41FA5}">
                      <a16:colId xmlns:a16="http://schemas.microsoft.com/office/drawing/2014/main" val="20000"/>
                    </a:ext>
                  </a:extLst>
                </a:gridCol>
                <a:gridCol w="6913451">
                  <a:extLst>
                    <a:ext uri="{9D8B030D-6E8A-4147-A177-3AD203B41FA5}">
                      <a16:colId xmlns:a16="http://schemas.microsoft.com/office/drawing/2014/main" val="20001"/>
                    </a:ext>
                  </a:extLst>
                </a:gridCol>
                <a:gridCol w="6826336">
                  <a:extLst>
                    <a:ext uri="{9D8B030D-6E8A-4147-A177-3AD203B41FA5}">
                      <a16:colId xmlns:a16="http://schemas.microsoft.com/office/drawing/2014/main" val="20002"/>
                    </a:ext>
                  </a:extLst>
                </a:gridCol>
              </a:tblGrid>
              <a:tr h="1614899">
                <a:tc>
                  <a:txBody>
                    <a:bodyPr/>
                    <a:lstStyle/>
                    <a:p>
                      <a:pPr marL="0" marR="0" lvl="0" indent="0" algn="ctr" defTabSz="914400" rtl="0" eaLnBrk="1" fontAlgn="auto" latinLnBrk="0" hangingPunct="1">
                        <a:lnSpc>
                          <a:spcPct val="100000"/>
                        </a:lnSpc>
                        <a:spcBef>
                          <a:spcPts val="0"/>
                        </a:spcBef>
                        <a:spcAft>
                          <a:spcPts val="0"/>
                        </a:spcAft>
                        <a:buClrTx/>
                        <a:buSzTx/>
                        <a:buFontTx/>
                        <a:buNone/>
                      </a:pPr>
                      <a:r>
                        <a:rPr lang="en-US" altLang="zh-CN" sz="2800" u="none" strike="noStrike" dirty="0">
                          <a:effectLst/>
                          <a:latin typeface="等线" panose="02010600030101010101" charset="-122"/>
                          <a:ea typeface="等线" panose="02010600030101010101" charset="-122"/>
                          <a:sym typeface="Arial" panose="020B0604020202020204" pitchFamily="34" charset="0"/>
                        </a:rPr>
                        <a:t>Pressure Holding For Long Time</a:t>
                      </a:r>
                      <a:endParaRPr lang="zh-CN" altLang="en-US" sz="2800" b="1" u="none" strike="noStrike" kern="1200" noProof="0" dirty="0">
                        <a:solidFill>
                          <a:srgbClr val="FFFFFF"/>
                        </a:solidFill>
                        <a:effectLst/>
                        <a:latin typeface="等线" panose="02010600030101010101" charset="-122"/>
                        <a:ea typeface="等线" panose="02010600030101010101" charset="-122"/>
                        <a:cs typeface="Arial" panose="020B0604020202020204" pitchFamily="34" charset="0"/>
                        <a:sym typeface="Arial" panose="020B0604020202020204" pitchFamily="34" charset="0"/>
                      </a:endParaRP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pPr>
                      <a:r>
                        <a:rPr lang="en-US" altLang="zh-CN" sz="3200" u="none" strike="noStrike" dirty="0">
                          <a:effectLst/>
                          <a:latin typeface="等线" panose="02010600030101010101" charset="-122"/>
                          <a:ea typeface="等线" panose="02010600030101010101" charset="-122"/>
                          <a:sym typeface="Arial" panose="020B0604020202020204" pitchFamily="34" charset="0"/>
                        </a:rPr>
                        <a:t>Standard</a:t>
                      </a:r>
                      <a:endParaRPr lang="zh-CN" altLang="en-US" sz="3200" u="none" strike="noStrike" dirty="0">
                        <a:effectLst/>
                        <a:latin typeface="等线" panose="02010600030101010101" charset="-122"/>
                        <a:ea typeface="等线" panose="02010600030101010101" charset="-122"/>
                        <a:sym typeface="Arial" panose="020B0604020202020204" pitchFamily="34" charset="0"/>
                      </a:endParaRPr>
                    </a:p>
                  </a:txBody>
                  <a:tcPr anchor="c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pPr>
                      <a:r>
                        <a:rPr lang="en-US" altLang="zh-CN" sz="2800" b="1" kern="1200" dirty="0">
                          <a:solidFill>
                            <a:srgbClr val="FFFFFF"/>
                          </a:solidFill>
                          <a:effectLst/>
                          <a:latin typeface="等线" panose="02010600030101010101" charset="-122"/>
                          <a:ea typeface="等线" panose="02010600030101010101" charset="-122"/>
                          <a:cs typeface="Arial" panose="020B0604020202020204" pitchFamily="34" charset="0"/>
                          <a:sym typeface="Arial" panose="020B0604020202020204" pitchFamily="34" charset="0"/>
                        </a:rPr>
                        <a:t>High Speed High Pressure Type</a:t>
                      </a:r>
                      <a:endParaRPr lang="en-US" altLang="zh-CN" sz="2800" b="1" kern="1200" noProof="0" dirty="0">
                        <a:solidFill>
                          <a:srgbClr val="FFFFFF"/>
                        </a:solidFill>
                        <a:effectLst/>
                        <a:latin typeface="等线" panose="02010600030101010101" charset="-122"/>
                        <a:ea typeface="等线" panose="02010600030101010101" charset="-122"/>
                        <a:cs typeface="Arial" panose="020B0604020202020204" pitchFamily="34" charset="0"/>
                        <a:sym typeface="Arial" panose="020B0604020202020204" pitchFamily="34" charset="0"/>
                      </a:endParaRPr>
                    </a:p>
                  </a:txBody>
                  <a:tcPr anchor="ctr">
                    <a:solidFill>
                      <a:schemeClr val="tx2"/>
                    </a:solidFill>
                  </a:tcPr>
                </a:tc>
                <a:extLst>
                  <a:ext uri="{0D108BD9-81ED-4DB2-BD59-A6C34878D82A}">
                    <a16:rowId xmlns:a16="http://schemas.microsoft.com/office/drawing/2014/main" val="10000"/>
                  </a:ext>
                </a:extLst>
              </a:tr>
              <a:tr h="2461408">
                <a:tc>
                  <a:txBody>
                    <a:bodyPr/>
                    <a:lstStyle/>
                    <a:p>
                      <a:pPr marL="457200" indent="-222250" algn="l" rtl="0" fontAlgn="b">
                        <a:lnSpc>
                          <a:spcPct val="125000"/>
                        </a:lnSpc>
                        <a:buFont typeface="Arial" panose="020B0604020202020204" pitchFamily="34" charset="0"/>
                        <a:buChar char="•"/>
                      </a:pPr>
                      <a:r>
                        <a:rPr lang="en-US" altLang="zh-CN" sz="2400" u="none" strike="noStrike" dirty="0">
                          <a:effectLst/>
                          <a:latin typeface="等线" panose="02010600030101010101" charset="-122"/>
                          <a:ea typeface="等线" panose="02010600030101010101" charset="-122"/>
                          <a:sym typeface="Arial" panose="020B0604020202020204" pitchFamily="34" charset="0"/>
                        </a:rPr>
                        <a:t>For example</a:t>
                      </a:r>
                      <a:r>
                        <a:rPr lang="zh-CN" altLang="en-US" sz="2400" u="none" strike="noStrike" dirty="0">
                          <a:effectLst/>
                          <a:latin typeface="等线" panose="02010600030101010101" charset="-122"/>
                          <a:ea typeface="等线" panose="02010600030101010101" charset="-122"/>
                          <a:sym typeface="Arial" panose="020B0604020202020204" pitchFamily="34" charset="0"/>
                        </a:rPr>
                        <a:t>：</a:t>
                      </a:r>
                      <a:r>
                        <a:rPr lang="en-US" altLang="zh-CN" sz="2400" u="none" strike="noStrike" dirty="0">
                          <a:effectLst/>
                          <a:latin typeface="等线" panose="02010600030101010101" charset="-122"/>
                          <a:ea typeface="等线" panose="02010600030101010101" charset="-122"/>
                          <a:sym typeface="Arial" panose="020B0604020202020204" pitchFamily="34" charset="0"/>
                        </a:rPr>
                        <a:t>VE900V-210</a:t>
                      </a:r>
                    </a:p>
                    <a:p>
                      <a:pPr marL="457200" indent="-222250" algn="l" rtl="0" fontAlgn="b">
                        <a:lnSpc>
                          <a:spcPct val="125000"/>
                        </a:lnSpc>
                        <a:buFont typeface="Arial" panose="020B0604020202020204" pitchFamily="34" charset="0"/>
                        <a:buChar char="•"/>
                      </a:pPr>
                      <a:r>
                        <a:rPr lang="en-US" altLang="zh-CN" sz="2400" u="none" strike="noStrike" dirty="0">
                          <a:effectLst/>
                          <a:latin typeface="等线" panose="02010600030101010101" charset="-122"/>
                          <a:ea typeface="等线" panose="02010600030101010101" charset="-122"/>
                          <a:sym typeface="Arial" panose="020B0604020202020204" pitchFamily="34" charset="0"/>
                        </a:rPr>
                        <a:t>Suitable for most applications</a:t>
                      </a:r>
                    </a:p>
                    <a:p>
                      <a:pPr marL="457200" indent="-222250" algn="l" rtl="0" fontAlgn="b">
                        <a:lnSpc>
                          <a:spcPct val="125000"/>
                        </a:lnSpc>
                        <a:buFont typeface="Arial" panose="020B0604020202020204" pitchFamily="34" charset="0"/>
                        <a:buChar char="•"/>
                      </a:pPr>
                      <a:r>
                        <a:rPr lang="en-US" altLang="zh-CN" sz="2400" u="none" strike="noStrike" dirty="0">
                          <a:effectLst/>
                          <a:latin typeface="等线" panose="02010600030101010101" charset="-122"/>
                          <a:ea typeface="等线" panose="02010600030101010101" charset="-122"/>
                          <a:sym typeface="Arial" panose="020B0604020202020204" pitchFamily="34" charset="0"/>
                        </a:rPr>
                        <a:t>It is especially suitable for thick wall parts that need to hold pressure for a long time, such as thick wall optical lenses, thick wall gears, </a:t>
                      </a:r>
                      <a:r>
                        <a:rPr lang="en-US" altLang="zh-CN" sz="2400" u="none" strike="noStrike" dirty="0" err="1">
                          <a:effectLst/>
                          <a:latin typeface="等线" panose="02010600030101010101" charset="-122"/>
                          <a:ea typeface="等线" panose="02010600030101010101" charset="-122"/>
                          <a:sym typeface="Arial" panose="020B0604020202020204" pitchFamily="34" charset="0"/>
                        </a:rPr>
                        <a:t>etc</a:t>
                      </a:r>
                      <a:endParaRPr lang="en-US" sz="2400" b="0" i="0" u="none" strike="noStrike" dirty="0">
                        <a:solidFill>
                          <a:srgbClr val="000000"/>
                        </a:solidFill>
                        <a:effectLst/>
                        <a:latin typeface="等线" panose="02010600030101010101" charset="-122"/>
                        <a:ea typeface="等线" panose="02010600030101010101" charset="-122"/>
                        <a:cs typeface="+mn-ea"/>
                        <a:sym typeface="Arial" panose="020B0604020202020204" pitchFamily="34" charset="0"/>
                      </a:endParaRPr>
                    </a:p>
                  </a:txBody>
                  <a:tcPr marL="9525" marR="9525" marT="9525" marB="0">
                    <a:solidFill>
                      <a:schemeClr val="tx1">
                        <a:lumMod val="10000"/>
                        <a:lumOff val="90000"/>
                      </a:schemeClr>
                    </a:solidFill>
                  </a:tcPr>
                </a:tc>
                <a:tc>
                  <a:txBody>
                    <a:bodyPr/>
                    <a:lstStyle/>
                    <a:p>
                      <a:pPr marL="457200" marR="0" lvl="0" indent="-222250" algn="l" defTabSz="914400" rtl="0" eaLnBrk="1" fontAlgn="ctr" latinLnBrk="0" hangingPunct="1">
                        <a:lnSpc>
                          <a:spcPct val="150000"/>
                        </a:lnSpc>
                        <a:spcBef>
                          <a:spcPts val="0"/>
                        </a:spcBef>
                        <a:spcAft>
                          <a:spcPts val="0"/>
                        </a:spcAft>
                        <a:buClrTx/>
                        <a:buSzTx/>
                        <a:buFont typeface="Arial" panose="020B0604020202020204" pitchFamily="34" charset="0"/>
                        <a:buChar char="•"/>
                      </a:pPr>
                      <a:r>
                        <a:rPr lang="en-US" altLang="zh-CN" sz="2400" u="none" strike="noStrike" dirty="0">
                          <a:effectLst/>
                          <a:latin typeface="等线" panose="02010600030101010101" charset="-122"/>
                          <a:ea typeface="等线" panose="02010600030101010101" charset="-122"/>
                          <a:sym typeface="Arial" panose="020B0604020202020204" pitchFamily="34" charset="0"/>
                        </a:rPr>
                        <a:t>For example</a:t>
                      </a:r>
                      <a:r>
                        <a:rPr lang="en-US" altLang="zh-CN" sz="2400" u="none" strike="noStrike" kern="1200" noProof="0" dirty="0">
                          <a:solidFill>
                            <a:schemeClr val="dk1"/>
                          </a:solidFill>
                          <a:effectLst/>
                          <a:latin typeface="等线" panose="02010600030101010101" charset="-122"/>
                          <a:ea typeface="等线" panose="02010600030101010101" charset="-122"/>
                          <a:cs typeface="+mn-cs"/>
                          <a:sym typeface="Arial" panose="020B0604020202020204" pitchFamily="34" charset="0"/>
                        </a:rPr>
                        <a:t>: VE900V-210</a:t>
                      </a:r>
                      <a:r>
                        <a:rPr lang="en-US" altLang="zh-CN" sz="2400" b="0" u="none" strike="noStrike" kern="1200" noProof="0" dirty="0">
                          <a:solidFill>
                            <a:schemeClr val="tx1"/>
                          </a:solidFill>
                          <a:effectLst/>
                          <a:latin typeface="等线" panose="02010600030101010101" charset="-122"/>
                          <a:ea typeface="等线" panose="02010600030101010101" charset="-122"/>
                          <a:cs typeface="+mn-cs"/>
                          <a:sym typeface="Arial" panose="020B0604020202020204" pitchFamily="34" charset="0"/>
                        </a:rPr>
                        <a:t>h</a:t>
                      </a:r>
                      <a:endParaRPr lang="en-US" altLang="zh-CN" sz="2400" b="0" u="none" strike="noStrike" dirty="0">
                        <a:solidFill>
                          <a:schemeClr val="tx1"/>
                        </a:solidFill>
                        <a:effectLst/>
                        <a:latin typeface="等线" panose="02010600030101010101" charset="-122"/>
                        <a:ea typeface="等线" panose="02010600030101010101" charset="-122"/>
                        <a:sym typeface="Arial" panose="020B0604020202020204" pitchFamily="34" charset="0"/>
                      </a:endParaRPr>
                    </a:p>
                    <a:p>
                      <a:pPr marL="457200" indent="-222250" algn="l" defTabSz="914400" rtl="0" eaLnBrk="1" fontAlgn="b" latinLnBrk="0" hangingPunct="1">
                        <a:lnSpc>
                          <a:spcPct val="150000"/>
                        </a:lnSpc>
                        <a:buFont typeface="Arial" panose="020B0604020202020204" pitchFamily="34" charset="0"/>
                        <a:buChar char="•"/>
                      </a:pPr>
                      <a:r>
                        <a:rPr lang="en-US" altLang="zh-CN" sz="2400" u="none" strike="noStrike" kern="1200" dirty="0">
                          <a:solidFill>
                            <a:schemeClr val="dk1"/>
                          </a:solidFill>
                          <a:effectLst/>
                          <a:latin typeface="等线" panose="02010600030101010101" charset="-122"/>
                          <a:ea typeface="等线" panose="02010600030101010101" charset="-122"/>
                          <a:cs typeface="+mn-cs"/>
                          <a:sym typeface="Arial" panose="020B0604020202020204" pitchFamily="34" charset="0"/>
                        </a:rPr>
                        <a:t>Suitable for thin-wall, precision technical parts, such as mobile phones, tablet computer housing, buttons, </a:t>
                      </a:r>
                      <a:r>
                        <a:rPr lang="en-US" altLang="zh-CN" sz="2400" u="none" strike="noStrike" kern="1200" dirty="0" err="1">
                          <a:solidFill>
                            <a:schemeClr val="dk1"/>
                          </a:solidFill>
                          <a:effectLst/>
                          <a:latin typeface="等线" panose="02010600030101010101" charset="-122"/>
                          <a:ea typeface="等线" panose="02010600030101010101" charset="-122"/>
                          <a:cs typeface="+mn-cs"/>
                          <a:sym typeface="Arial" panose="020B0604020202020204" pitchFamily="34" charset="0"/>
                        </a:rPr>
                        <a:t>etc</a:t>
                      </a:r>
                      <a:endParaRPr lang="en-US" altLang="zh-CN" sz="2400" u="none" strike="noStrike" kern="1200" dirty="0">
                        <a:solidFill>
                          <a:schemeClr val="dk1"/>
                        </a:solidFill>
                        <a:effectLst/>
                        <a:latin typeface="等线" panose="02010600030101010101" charset="-122"/>
                        <a:ea typeface="等线" panose="02010600030101010101" charset="-122"/>
                        <a:cs typeface="+mn-cs"/>
                        <a:sym typeface="Arial" panose="020B0604020202020204" pitchFamily="34" charset="0"/>
                      </a:endParaRPr>
                    </a:p>
                  </a:txBody>
                  <a:tcPr marL="9525" marR="9525" marT="9525" marB="0">
                    <a:solidFill>
                      <a:schemeClr val="bg1">
                        <a:lumMod val="95000"/>
                      </a:schemeClr>
                    </a:solidFill>
                  </a:tcPr>
                </a:tc>
                <a:tc>
                  <a:txBody>
                    <a:bodyPr/>
                    <a:lstStyle/>
                    <a:p>
                      <a:pPr marL="457200" indent="-269875" algn="l" defTabSz="914400" rtl="0" eaLnBrk="1" fontAlgn="ctr" latinLnBrk="0" hangingPunct="1">
                        <a:lnSpc>
                          <a:spcPct val="150000"/>
                        </a:lnSpc>
                        <a:buFont typeface="Arial" panose="020B0604020202020204" pitchFamily="34" charset="0"/>
                        <a:buChar char="•"/>
                      </a:pPr>
                      <a:r>
                        <a:rPr lang="en-US" altLang="zh-CN" sz="2400" u="none" strike="noStrike" dirty="0">
                          <a:effectLst/>
                          <a:latin typeface="等线" panose="02010600030101010101" charset="-122"/>
                          <a:ea typeface="等线" panose="02010600030101010101" charset="-122"/>
                          <a:sym typeface="Arial" panose="020B0604020202020204" pitchFamily="34" charset="0"/>
                        </a:rPr>
                        <a:t>For example</a:t>
                      </a:r>
                      <a:r>
                        <a:rPr lang="en-US" altLang="zh-CN" sz="2400" b="0" i="0" u="none" strike="noStrike" kern="1200" noProof="0" dirty="0">
                          <a:solidFill>
                            <a:schemeClr val="tx1"/>
                          </a:solidFill>
                          <a:effectLst/>
                          <a:latin typeface="等线" panose="02010600030101010101" charset="-122"/>
                          <a:ea typeface="等线" panose="02010600030101010101" charset="-122"/>
                          <a:cs typeface="+mn-ea"/>
                          <a:sym typeface="Arial" panose="020B0604020202020204" pitchFamily="34" charset="0"/>
                        </a:rPr>
                        <a:t>: VE900V-210hs</a:t>
                      </a:r>
                      <a:endParaRPr lang="en-US" altLang="zh-CN" sz="2400" b="0" i="0" u="none" strike="noStrike" kern="1200" dirty="0">
                        <a:solidFill>
                          <a:schemeClr val="tx1"/>
                        </a:solidFill>
                        <a:effectLst/>
                        <a:latin typeface="等线" panose="02010600030101010101" charset="-122"/>
                        <a:ea typeface="等线" panose="02010600030101010101" charset="-122"/>
                        <a:cs typeface="+mn-ea"/>
                        <a:sym typeface="Arial" panose="020B0604020202020204" pitchFamily="34" charset="0"/>
                      </a:endParaRPr>
                    </a:p>
                    <a:p>
                      <a:pPr marL="457200" indent="-269875" algn="l" rtl="0" fontAlgn="ctr">
                        <a:lnSpc>
                          <a:spcPct val="150000"/>
                        </a:lnSpc>
                        <a:buFont typeface="Arial" panose="020B0604020202020204" pitchFamily="34" charset="0"/>
                        <a:buChar char="•"/>
                      </a:pPr>
                      <a:r>
                        <a:rPr lang="en-US" altLang="zh-CN" sz="2400" b="0" i="0" u="none" strike="noStrike" dirty="0">
                          <a:solidFill>
                            <a:schemeClr val="tx1"/>
                          </a:solidFill>
                          <a:effectLst/>
                          <a:latin typeface="等线" panose="02010600030101010101" charset="-122"/>
                          <a:ea typeface="等线" panose="02010600030101010101" charset="-122"/>
                          <a:cs typeface="+mn-ea"/>
                          <a:sym typeface="Arial" panose="020B0604020202020204" pitchFamily="34" charset="0"/>
                        </a:rPr>
                        <a:t>Suitable for ultra-thin or thin-wall multi-cavity applications, such as LED brackets, precision connectors, light guides, </a:t>
                      </a:r>
                      <a:r>
                        <a:rPr lang="en-US" altLang="zh-CN" sz="2400" b="0" i="0" u="none" strike="noStrike" dirty="0" err="1">
                          <a:solidFill>
                            <a:schemeClr val="tx1"/>
                          </a:solidFill>
                          <a:effectLst/>
                          <a:latin typeface="等线" panose="02010600030101010101" charset="-122"/>
                          <a:ea typeface="等线" panose="02010600030101010101" charset="-122"/>
                          <a:cs typeface="+mn-ea"/>
                          <a:sym typeface="Arial" panose="020B0604020202020204" pitchFamily="34" charset="0"/>
                        </a:rPr>
                        <a:t>etc</a:t>
                      </a:r>
                      <a:endParaRPr lang="de-DE" altLang="zh-CN" sz="2400" b="0" i="0" u="none" strike="noStrike" baseline="0" dirty="0">
                        <a:solidFill>
                          <a:schemeClr val="tx1"/>
                        </a:solidFill>
                        <a:effectLst/>
                        <a:latin typeface="等线" panose="02010600030101010101" charset="-122"/>
                        <a:ea typeface="等线" panose="02010600030101010101" charset="-122"/>
                        <a:cs typeface="+mn-ea"/>
                        <a:sym typeface="Arial" panose="020B0604020202020204" pitchFamily="34" charset="0"/>
                      </a:endParaRPr>
                    </a:p>
                  </a:txBody>
                  <a:tcPr marL="9525" marR="9525" marT="9525" marB="0">
                    <a:solidFill>
                      <a:schemeClr val="bg1">
                        <a:lumMod val="95000"/>
                      </a:schemeClr>
                    </a:solidFill>
                  </a:tcPr>
                </a:tc>
                <a:extLst>
                  <a:ext uri="{0D108BD9-81ED-4DB2-BD59-A6C34878D82A}">
                    <a16:rowId xmlns:a16="http://schemas.microsoft.com/office/drawing/2014/main" val="10001"/>
                  </a:ext>
                </a:extLst>
              </a:tr>
            </a:tbl>
          </a:graphicData>
        </a:graphic>
      </p:graphicFrame>
      <p:sp>
        <p:nvSpPr>
          <p:cNvPr id="5" name="Titel 4"/>
          <p:cNvSpPr>
            <a:spLocks noGrp="1"/>
          </p:cNvSpPr>
          <p:nvPr>
            <p:ph type="title"/>
          </p:nvPr>
        </p:nvSpPr>
        <p:spPr/>
        <p:txBody>
          <a:bodyPr/>
          <a:lstStyle/>
          <a:p>
            <a:r>
              <a:rPr lang="en-US" altLang="zh-CN" dirty="0">
                <a:latin typeface="等线" panose="02010600030101010101" charset="-122"/>
                <a:ea typeface="等线" panose="02010600030101010101" charset="-122"/>
              </a:rPr>
              <a:t>Injection Unit</a:t>
            </a:r>
            <a:br>
              <a:rPr lang="zh-CN" altLang="en-US" dirty="0">
                <a:latin typeface="等线" panose="02010600030101010101" charset="-122"/>
                <a:ea typeface="等线" panose="02010600030101010101" charset="-122"/>
                <a:sym typeface="Arial" panose="020B0604020202020204" pitchFamily="34" charset="0"/>
              </a:rPr>
            </a:br>
            <a:br>
              <a:rPr lang="zh-CN" altLang="en-US" dirty="0">
                <a:latin typeface="等线" panose="02010600030101010101" charset="-122"/>
                <a:ea typeface="等线" panose="02010600030101010101" charset="-122"/>
                <a:sym typeface="Arial" panose="020B0604020202020204" pitchFamily="34" charset="0"/>
              </a:rPr>
            </a:br>
            <a:r>
              <a:rPr lang="en-US" altLang="zh-CN" sz="3600" dirty="0">
                <a:latin typeface="等线" panose="02010600030101010101" charset="-122"/>
                <a:ea typeface="等线" panose="02010600030101010101" charset="-122"/>
                <a:sym typeface="Arial" panose="020B0604020202020204" pitchFamily="34" charset="0"/>
              </a:rPr>
              <a:t>-</a:t>
            </a:r>
            <a:r>
              <a:rPr lang="en-US" altLang="zh-CN" sz="3200" dirty="0">
                <a:latin typeface="等线" panose="02010600030101010101" charset="-122"/>
                <a:ea typeface="等线" panose="02010600030101010101" charset="-122"/>
                <a:sym typeface="Arial" panose="020B0604020202020204" pitchFamily="34" charset="0"/>
              </a:rPr>
              <a:t>Injection diversity</a:t>
            </a:r>
            <a:endParaRPr lang="zh-CN" altLang="en-US" sz="3600" dirty="0">
              <a:latin typeface="等线" panose="02010600030101010101" charset="-122"/>
              <a:ea typeface="等线" panose="02010600030101010101" charset="-122"/>
              <a:sym typeface="Arial" panose="020B0604020202020204" pitchFamily="34" charset="0"/>
            </a:endParaRPr>
          </a:p>
        </p:txBody>
      </p:sp>
      <p:pic>
        <p:nvPicPr>
          <p:cNvPr id="6" name="图片 5"/>
          <p:cNvPicPr>
            <a:picLocks noChangeAspect="1"/>
          </p:cNvPicPr>
          <p:nvPr/>
        </p:nvPicPr>
        <p:blipFill>
          <a:blip r:embed="rId4"/>
          <a:stretch>
            <a:fillRect/>
          </a:stretch>
        </p:blipFill>
        <p:spPr>
          <a:xfrm>
            <a:off x="8449123" y="7179217"/>
            <a:ext cx="3172227" cy="3969267"/>
          </a:xfrm>
          <a:prstGeom prst="rect">
            <a:avLst/>
          </a:prstGeom>
        </p:spPr>
      </p:pic>
      <p:pic>
        <p:nvPicPr>
          <p:cNvPr id="9" name="图片 8"/>
          <p:cNvPicPr>
            <a:picLocks noChangeAspect="1"/>
          </p:cNvPicPr>
          <p:nvPr/>
        </p:nvPicPr>
        <p:blipFill>
          <a:blip r:embed="rId5"/>
          <a:stretch>
            <a:fillRect/>
          </a:stretch>
        </p:blipFill>
        <p:spPr>
          <a:xfrm>
            <a:off x="11746576" y="7179217"/>
            <a:ext cx="2976950" cy="3969267"/>
          </a:xfrm>
          <a:prstGeom prst="rect">
            <a:avLst/>
          </a:prstGeom>
        </p:spPr>
      </p:pic>
      <p:pic>
        <p:nvPicPr>
          <p:cNvPr id="10" name="图片 9"/>
          <p:cNvPicPr>
            <a:picLocks noChangeAspect="1"/>
          </p:cNvPicPr>
          <p:nvPr/>
        </p:nvPicPr>
        <p:blipFill>
          <a:blip r:embed="rId6"/>
          <a:stretch>
            <a:fillRect/>
          </a:stretch>
        </p:blipFill>
        <p:spPr>
          <a:xfrm>
            <a:off x="14848752" y="7179219"/>
            <a:ext cx="2976950" cy="3969265"/>
          </a:xfrm>
          <a:prstGeom prst="rect">
            <a:avLst/>
          </a:prstGeom>
        </p:spPr>
      </p:pic>
      <p:pic>
        <p:nvPicPr>
          <p:cNvPr id="3" name="图片 2" descr="图片包含 桌子, 小, 头盔, 游戏机&#10;&#10;描述已自动生成"/>
          <p:cNvPicPr>
            <a:picLocks noChangeAspect="1"/>
          </p:cNvPicPr>
          <p:nvPr/>
        </p:nvPicPr>
        <p:blipFill>
          <a:blip r:embed="rId7"/>
          <a:stretch>
            <a:fillRect/>
          </a:stretch>
        </p:blipFill>
        <p:spPr>
          <a:xfrm>
            <a:off x="1015192" y="7179218"/>
            <a:ext cx="3969267" cy="3969267"/>
          </a:xfrm>
          <a:prstGeom prst="rect">
            <a:avLst/>
          </a:prstGeom>
        </p:spPr>
      </p:pic>
      <p:pic>
        <p:nvPicPr>
          <p:cNvPr id="8" name="图片 7" descr="图片包含 乐高, 游戏机, 雪, 空气&#10;&#10;描述已自动生成"/>
          <p:cNvPicPr>
            <a:picLocks noChangeAspect="1"/>
          </p:cNvPicPr>
          <p:nvPr/>
        </p:nvPicPr>
        <p:blipFill>
          <a:blip r:embed="rId8"/>
          <a:stretch>
            <a:fillRect/>
          </a:stretch>
        </p:blipFill>
        <p:spPr>
          <a:xfrm>
            <a:off x="17950928" y="7179217"/>
            <a:ext cx="4172473" cy="3996316"/>
          </a:xfrm>
          <a:prstGeom prst="rect">
            <a:avLst/>
          </a:prstGeom>
        </p:spPr>
      </p:pic>
      <p:sp>
        <p:nvSpPr>
          <p:cNvPr id="2" name="矩形 1"/>
          <p:cNvSpPr/>
          <p:nvPr/>
        </p:nvSpPr>
        <p:spPr>
          <a:xfrm>
            <a:off x="17950928" y="10540397"/>
            <a:ext cx="4172473" cy="472625"/>
          </a:xfrm>
          <a:prstGeom prst="rect">
            <a:avLst/>
          </a:prstGeom>
          <a:solidFill>
            <a:schemeClr val="tx1">
              <a:lumMod val="50000"/>
              <a:lumOff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 name="文本框 3"/>
          <p:cNvSpPr txBox="1"/>
          <p:nvPr/>
        </p:nvSpPr>
        <p:spPr>
          <a:xfrm>
            <a:off x="18378657" y="10489802"/>
            <a:ext cx="3333861" cy="523220"/>
          </a:xfrm>
          <a:prstGeom prst="rect">
            <a:avLst/>
          </a:prstGeom>
          <a:noFill/>
        </p:spPr>
        <p:txBody>
          <a:bodyPr wrap="square" rtlCol="0">
            <a:spAutoFit/>
          </a:bodyPr>
          <a:lstStyle/>
          <a:p>
            <a:r>
              <a:rPr kumimoji="1" lang="en-US" altLang="zh-CN" sz="2800" dirty="0">
                <a:solidFill>
                  <a:schemeClr val="bg1"/>
                </a:solidFill>
                <a:latin typeface="等线" panose="02010600030101010101" charset="-122"/>
                <a:ea typeface="等线" panose="02010600030101010101" charset="-122"/>
                <a:sym typeface="Arial" panose="020B0604020202020204" pitchFamily="34" charset="0"/>
              </a:rPr>
              <a:t>Precision connector</a:t>
            </a:r>
            <a:endParaRPr kumimoji="1" lang="zh-CN" altLang="en-US" sz="2800" dirty="0">
              <a:solidFill>
                <a:schemeClr val="bg1"/>
              </a:solidFill>
              <a:latin typeface="等线" panose="02010600030101010101" charset="-122"/>
              <a:ea typeface="等线" panose="02010600030101010101" charset="-122"/>
              <a:sym typeface="Arial" panose="020B0604020202020204" pitchFamily="34" charset="0"/>
            </a:endParaRPr>
          </a:p>
        </p:txBody>
      </p:sp>
      <p:sp>
        <p:nvSpPr>
          <p:cNvPr id="13" name="矩形 12"/>
          <p:cNvSpPr/>
          <p:nvPr/>
        </p:nvSpPr>
        <p:spPr>
          <a:xfrm>
            <a:off x="1015192" y="10540397"/>
            <a:ext cx="3969267" cy="422031"/>
          </a:xfrm>
          <a:prstGeom prst="rect">
            <a:avLst/>
          </a:prstGeom>
          <a:solidFill>
            <a:schemeClr val="tx1">
              <a:lumMod val="50000"/>
              <a:lumOff val="5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nvSpPr>
        <p:spPr>
          <a:xfrm>
            <a:off x="1284849" y="10489802"/>
            <a:ext cx="3969267" cy="523220"/>
          </a:xfrm>
          <a:prstGeom prst="rect">
            <a:avLst/>
          </a:prstGeom>
          <a:noFill/>
        </p:spPr>
        <p:txBody>
          <a:bodyPr wrap="square" rtlCol="0">
            <a:spAutoFit/>
          </a:bodyPr>
          <a:lstStyle/>
          <a:p>
            <a:r>
              <a:rPr kumimoji="1" lang="en-US" altLang="zh-CN" sz="2800" dirty="0">
                <a:solidFill>
                  <a:schemeClr val="bg1"/>
                </a:solidFill>
                <a:latin typeface="等线" panose="02010600030101010101" charset="-122"/>
                <a:ea typeface="等线" panose="02010600030101010101" charset="-122"/>
                <a:sym typeface="Arial" panose="020B0604020202020204" pitchFamily="34" charset="0"/>
              </a:rPr>
              <a:t>Optical component</a:t>
            </a:r>
            <a:endParaRPr kumimoji="1" lang="zh-CN" altLang="en-US" sz="2800" dirty="0">
              <a:solidFill>
                <a:schemeClr val="bg1"/>
              </a:solidFill>
              <a:latin typeface="等线" panose="02010600030101010101" charset="-122"/>
              <a:ea typeface="等线" panose="02010600030101010101" charset="-122"/>
              <a:sym typeface="Arial" panose="020B0604020202020204" pitchFamily="34" charset="0"/>
            </a:endParaRPr>
          </a:p>
        </p:txBody>
      </p:sp>
      <p:sp>
        <p:nvSpPr>
          <p:cNvPr id="16" name="Foliennummernplatzhalter 2"/>
          <p:cNvSpPr txBox="1"/>
          <p:nvPr/>
        </p:nvSpPr>
        <p:spPr>
          <a:xfrm>
            <a:off x="18118348" y="12978858"/>
            <a:ext cx="5486400" cy="761789"/>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latin typeface="等线" panose="02010600030101010101" charset="-122"/>
                <a:ea typeface="等线" panose="02010600030101010101" charset="-122"/>
              </a:rPr>
              <a:t>Page  </a:t>
            </a:r>
            <a:fld id="{40ABFDA0-30CA-D749-AA37-09DF4F42551B}" type="slidenum">
              <a:rPr lang="de-DE" smtClean="0">
                <a:latin typeface="等线" panose="02010600030101010101" charset="-122"/>
                <a:ea typeface="等线" panose="02010600030101010101" charset="-122"/>
              </a:rPr>
              <a:t>11</a:t>
            </a:fld>
            <a:endParaRPr lang="de-DE" dirty="0">
              <a:latin typeface="等线" panose="02010600030101010101" charset="-122"/>
              <a:ea typeface="等线" panose="02010600030101010101" charset="-122"/>
            </a:endParaRPr>
          </a:p>
        </p:txBody>
      </p:sp>
      <p:sp>
        <p:nvSpPr>
          <p:cNvPr id="11" name="矩形 10">
            <a:extLst>
              <a:ext uri="{FF2B5EF4-FFF2-40B4-BE49-F238E27FC236}">
                <a16:creationId xmlns:a16="http://schemas.microsoft.com/office/drawing/2014/main" id="{150F6443-8221-9343-5DEA-6750F0E7D94E}"/>
              </a:ext>
            </a:extLst>
          </p:cNvPr>
          <p:cNvSpPr/>
          <p:nvPr/>
        </p:nvSpPr>
        <p:spPr>
          <a:xfrm>
            <a:off x="5030331" y="10595948"/>
            <a:ext cx="3373578" cy="417074"/>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96003A6E-71A8-7771-132C-FEFB858DE2E6}"/>
              </a:ext>
            </a:extLst>
          </p:cNvPr>
          <p:cNvSpPr/>
          <p:nvPr/>
        </p:nvSpPr>
        <p:spPr>
          <a:xfrm>
            <a:off x="8454709" y="10548974"/>
            <a:ext cx="3176602" cy="413454"/>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3CF8F1ED-EA0F-BAF0-D42D-C9B981506B02}"/>
              </a:ext>
            </a:extLst>
          </p:cNvPr>
          <p:cNvSpPr/>
          <p:nvPr/>
        </p:nvSpPr>
        <p:spPr>
          <a:xfrm>
            <a:off x="11756537" y="10540396"/>
            <a:ext cx="2966989" cy="472625"/>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E58F8FE3-4278-D606-3D31-9FE048F3658C}"/>
              </a:ext>
            </a:extLst>
          </p:cNvPr>
          <p:cNvSpPr/>
          <p:nvPr/>
        </p:nvSpPr>
        <p:spPr>
          <a:xfrm>
            <a:off x="14848752" y="10557552"/>
            <a:ext cx="2966989" cy="404876"/>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74D06ACF-3F80-6653-17B0-EE9DE55A7997}"/>
              </a:ext>
            </a:extLst>
          </p:cNvPr>
          <p:cNvSpPr txBox="1"/>
          <p:nvPr/>
        </p:nvSpPr>
        <p:spPr>
          <a:xfrm>
            <a:off x="5254116" y="10515098"/>
            <a:ext cx="3333861" cy="523220"/>
          </a:xfrm>
          <a:prstGeom prst="rect">
            <a:avLst/>
          </a:prstGeom>
          <a:noFill/>
        </p:spPr>
        <p:txBody>
          <a:bodyPr wrap="square" rtlCol="0">
            <a:spAutoFit/>
          </a:bodyPr>
          <a:lstStyle/>
          <a:p>
            <a:r>
              <a:rPr kumimoji="1" lang="en-US" altLang="zh-CN" sz="2800" dirty="0">
                <a:solidFill>
                  <a:schemeClr val="bg1"/>
                </a:solidFill>
                <a:latin typeface="等线" panose="02010600030101010101" charset="-122"/>
                <a:ea typeface="等线" panose="02010600030101010101" charset="-122"/>
                <a:sym typeface="Arial" panose="020B0604020202020204" pitchFamily="34" charset="0"/>
              </a:rPr>
              <a:t>Thick-walled part</a:t>
            </a:r>
            <a:endParaRPr kumimoji="1" lang="zh-CN" altLang="en-US" sz="2800" dirty="0">
              <a:solidFill>
                <a:schemeClr val="bg1"/>
              </a:solidFill>
              <a:latin typeface="等线" panose="02010600030101010101" charset="-122"/>
              <a:ea typeface="等线" panose="02010600030101010101" charset="-122"/>
              <a:sym typeface="Arial" panose="020B0604020202020204" pitchFamily="34" charset="0"/>
            </a:endParaRPr>
          </a:p>
        </p:txBody>
      </p:sp>
      <p:sp>
        <p:nvSpPr>
          <p:cNvPr id="23" name="文本框 22">
            <a:extLst>
              <a:ext uri="{FF2B5EF4-FFF2-40B4-BE49-F238E27FC236}">
                <a16:creationId xmlns:a16="http://schemas.microsoft.com/office/drawing/2014/main" id="{4B381576-E0F4-8275-ECAB-E5EEDC98E4CC}"/>
              </a:ext>
            </a:extLst>
          </p:cNvPr>
          <p:cNvSpPr txBox="1"/>
          <p:nvPr/>
        </p:nvSpPr>
        <p:spPr>
          <a:xfrm>
            <a:off x="8633191" y="10489801"/>
            <a:ext cx="3333861" cy="523220"/>
          </a:xfrm>
          <a:prstGeom prst="rect">
            <a:avLst/>
          </a:prstGeom>
          <a:noFill/>
        </p:spPr>
        <p:txBody>
          <a:bodyPr wrap="square" rtlCol="0">
            <a:spAutoFit/>
          </a:bodyPr>
          <a:lstStyle/>
          <a:p>
            <a:r>
              <a:rPr kumimoji="1" lang="en-US" altLang="zh-CN" sz="2800" dirty="0">
                <a:solidFill>
                  <a:schemeClr val="bg1"/>
                </a:solidFill>
                <a:latin typeface="等线" panose="02010600030101010101" charset="-122"/>
                <a:ea typeface="等线" panose="02010600030101010101" charset="-122"/>
                <a:sym typeface="Arial" panose="020B0604020202020204" pitchFamily="34" charset="0"/>
              </a:rPr>
              <a:t>Thin-walled parts</a:t>
            </a:r>
            <a:endParaRPr kumimoji="1" lang="zh-CN" altLang="en-US" sz="2800" dirty="0">
              <a:solidFill>
                <a:schemeClr val="bg1"/>
              </a:solidFill>
              <a:latin typeface="等线" panose="02010600030101010101" charset="-122"/>
              <a:ea typeface="等线" panose="02010600030101010101" charset="-122"/>
              <a:sym typeface="Arial" panose="020B0604020202020204" pitchFamily="34" charset="0"/>
            </a:endParaRPr>
          </a:p>
        </p:txBody>
      </p:sp>
      <p:sp>
        <p:nvSpPr>
          <p:cNvPr id="24" name="文本框 23">
            <a:extLst>
              <a:ext uri="{FF2B5EF4-FFF2-40B4-BE49-F238E27FC236}">
                <a16:creationId xmlns:a16="http://schemas.microsoft.com/office/drawing/2014/main" id="{2458CBD5-BB01-E044-BFED-D73716533EA3}"/>
              </a:ext>
            </a:extLst>
          </p:cNvPr>
          <p:cNvSpPr txBox="1"/>
          <p:nvPr/>
        </p:nvSpPr>
        <p:spPr>
          <a:xfrm>
            <a:off x="11977013" y="10489801"/>
            <a:ext cx="3333861" cy="523220"/>
          </a:xfrm>
          <a:prstGeom prst="rect">
            <a:avLst/>
          </a:prstGeom>
          <a:noFill/>
        </p:spPr>
        <p:txBody>
          <a:bodyPr wrap="square" rtlCol="0">
            <a:spAutoFit/>
          </a:bodyPr>
          <a:lstStyle/>
          <a:p>
            <a:r>
              <a:rPr kumimoji="1" lang="en-US" altLang="zh-CN" sz="2800" dirty="0">
                <a:solidFill>
                  <a:schemeClr val="bg1"/>
                </a:solidFill>
                <a:latin typeface="等线" panose="02010600030101010101" charset="-122"/>
                <a:ea typeface="等线" panose="02010600030101010101" charset="-122"/>
                <a:sym typeface="Arial" panose="020B0604020202020204" pitchFamily="34" charset="0"/>
              </a:rPr>
              <a:t>Precision parts</a:t>
            </a:r>
            <a:endParaRPr kumimoji="1" lang="zh-CN" altLang="en-US" sz="2800" dirty="0">
              <a:solidFill>
                <a:schemeClr val="bg1"/>
              </a:solidFill>
              <a:latin typeface="等线" panose="02010600030101010101" charset="-122"/>
              <a:ea typeface="等线" panose="02010600030101010101" charset="-122"/>
              <a:sym typeface="Arial" panose="020B0604020202020204" pitchFamily="34" charset="0"/>
            </a:endParaRPr>
          </a:p>
        </p:txBody>
      </p:sp>
      <p:sp>
        <p:nvSpPr>
          <p:cNvPr id="25" name="文本框 24">
            <a:extLst>
              <a:ext uri="{FF2B5EF4-FFF2-40B4-BE49-F238E27FC236}">
                <a16:creationId xmlns:a16="http://schemas.microsoft.com/office/drawing/2014/main" id="{A10F33F2-3D91-BBAB-FA7E-E956B13DE922}"/>
              </a:ext>
            </a:extLst>
          </p:cNvPr>
          <p:cNvSpPr txBox="1"/>
          <p:nvPr/>
        </p:nvSpPr>
        <p:spPr>
          <a:xfrm>
            <a:off x="14898805" y="10562318"/>
            <a:ext cx="2966990" cy="400110"/>
          </a:xfrm>
          <a:prstGeom prst="rect">
            <a:avLst/>
          </a:prstGeom>
          <a:noFill/>
        </p:spPr>
        <p:txBody>
          <a:bodyPr wrap="square" rtlCol="0">
            <a:spAutoFit/>
          </a:bodyPr>
          <a:lstStyle/>
          <a:p>
            <a:r>
              <a:rPr kumimoji="1" lang="en-US" altLang="zh-CN" sz="2000" dirty="0">
                <a:solidFill>
                  <a:schemeClr val="bg1"/>
                </a:solidFill>
                <a:latin typeface="等线" panose="02010600030101010101" charset="-122"/>
                <a:ea typeface="等线" panose="02010600030101010101" charset="-122"/>
                <a:sym typeface="Arial" panose="020B0604020202020204" pitchFamily="34" charset="0"/>
              </a:rPr>
              <a:t>Cleaning room products</a:t>
            </a:r>
            <a:endParaRPr kumimoji="1" lang="zh-CN" altLang="en-US" sz="2000" dirty="0">
              <a:solidFill>
                <a:schemeClr val="bg1"/>
              </a:solidFill>
              <a:latin typeface="等线" panose="02010600030101010101" charset="-122"/>
              <a:ea typeface="等线" panose="02010600030101010101"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7"/>
          <p:cNvSpPr txBox="1"/>
          <p:nvPr/>
        </p:nvSpPr>
        <p:spPr>
          <a:xfrm>
            <a:off x="1065530" y="5026025"/>
            <a:ext cx="9280525" cy="4991623"/>
          </a:xfrm>
          <a:prstGeom prst="rect">
            <a:avLst/>
          </a:prstGeom>
          <a:noFill/>
        </p:spPr>
        <p:txBody>
          <a:bodyPr wrap="square" rtlCol="0">
            <a:spAutoFit/>
          </a:bodyPr>
          <a:lstStyle/>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mn-ea"/>
              </a:rPr>
              <a:t>The symmetrical layout of the double tie bar integrated displacement structure makes the force of the fixed platen completely balanced, effectively avoiding the tilt of the fixed platen caused by the force imbalance, so as to ensure that the mold runs in the normal open and closed state, and ensure the stability of the nozzle contact force during the forming process.</a:t>
            </a:r>
            <a:endParaRPr lang="en-US" altLang="zh-CN" sz="2800" dirty="0">
              <a:latin typeface="等线" panose="02010600030101010101" charset="-122"/>
              <a:ea typeface="等线" panose="02010600030101010101" charset="-122"/>
            </a:endParaRPr>
          </a:p>
          <a:p>
            <a:pPr marL="571500" indent="-571500" defTabSz="914400">
              <a:lnSpc>
                <a:spcPct val="140000"/>
              </a:lnSpc>
              <a:spcBef>
                <a:spcPts val="1000"/>
              </a:spcBef>
              <a:buClr>
                <a:srgbClr val="396FBC"/>
              </a:buClr>
              <a:buFont typeface=".Hiragino Kaku Gothic Interface W3"/>
              <a:buChar char="◉"/>
            </a:pPr>
            <a:endParaRPr lang="en-GB" sz="2800" dirty="0">
              <a:latin typeface="等线" panose="02010600030101010101" charset="-122"/>
              <a:ea typeface="等线" panose="02010600030101010101" charset="-122"/>
            </a:endParaRPr>
          </a:p>
        </p:txBody>
      </p:sp>
      <p:sp>
        <p:nvSpPr>
          <p:cNvPr id="4" name="Foliennummernplatzhalter 3"/>
          <p:cNvSpPr>
            <a:spLocks noGrp="1"/>
          </p:cNvSpPr>
          <p:nvPr>
            <p:ph type="sldNum" sz="quarter" idx="4294967295"/>
          </p:nvPr>
        </p:nvSpPr>
        <p:spPr>
          <a:xfrm>
            <a:off x="18895695" y="12880975"/>
            <a:ext cx="5486400" cy="730250"/>
          </a:xfrm>
        </p:spPr>
        <p:txBody>
          <a:bodyPr/>
          <a:lstStyle/>
          <a:p>
            <a:r>
              <a:rPr lang="de-DE">
                <a:latin typeface="等线" panose="02010600030101010101" charset="-122"/>
                <a:ea typeface="等线" panose="02010600030101010101" charset="-122"/>
              </a:rPr>
              <a:t>Page  </a:t>
            </a:r>
            <a:fld id="{40ABFDA0-30CA-D749-AA37-09DF4F42551B}" type="slidenum">
              <a:rPr lang="de-DE" smtClean="0">
                <a:latin typeface="等线" panose="02010600030101010101" charset="-122"/>
                <a:ea typeface="等线" panose="02010600030101010101" charset="-122"/>
              </a:rPr>
              <a:t>12</a:t>
            </a:fld>
            <a:endParaRPr lang="de-DE" dirty="0">
              <a:latin typeface="等线" panose="02010600030101010101" charset="-122"/>
              <a:ea typeface="等线" panose="02010600030101010101" charset="-122"/>
            </a:endParaRPr>
          </a:p>
        </p:txBody>
      </p:sp>
      <p:sp>
        <p:nvSpPr>
          <p:cNvPr id="8" name="Titel 4"/>
          <p:cNvSpPr>
            <a:spLocks noGrp="1"/>
          </p:cNvSpPr>
          <p:nvPr>
            <p:ph type="title"/>
          </p:nvPr>
        </p:nvSpPr>
        <p:spPr/>
        <p:txBody>
          <a:bodyPr/>
          <a:lstStyle/>
          <a:p>
            <a:r>
              <a:rPr lang="en-US" altLang="zh-CN" dirty="0">
                <a:latin typeface="等线" panose="02010600030101010101" charset="-122"/>
                <a:ea typeface="等线" panose="02010600030101010101" charset="-122"/>
              </a:rPr>
              <a:t>Injection Unit</a:t>
            </a:r>
            <a:br>
              <a:rPr lang="zh-CN" altLang="en-US" dirty="0">
                <a:latin typeface="等线" panose="02010600030101010101" charset="-122"/>
                <a:ea typeface="等线" panose="02010600030101010101" charset="-122"/>
                <a:cs typeface="等线" panose="02010600030101010101" charset="-122"/>
                <a:sym typeface="Arial" panose="020B0604020202020204" pitchFamily="34" charset="0"/>
              </a:rPr>
            </a:br>
            <a:br>
              <a:rPr lang="zh-CN" altLang="en-US" dirty="0">
                <a:latin typeface="等线" panose="02010600030101010101" charset="-122"/>
                <a:ea typeface="等线" panose="02010600030101010101" charset="-122"/>
                <a:cs typeface="等线" panose="02010600030101010101" charset="-122"/>
                <a:sym typeface="Arial" panose="020B0604020202020204" pitchFamily="34" charset="0"/>
              </a:rPr>
            </a:br>
            <a:r>
              <a:rPr lang="en-US" altLang="zh-CN" sz="3600" dirty="0">
                <a:latin typeface="等线" panose="02010600030101010101" charset="-122"/>
                <a:ea typeface="等线" panose="02010600030101010101" charset="-122"/>
                <a:cs typeface="等线" panose="02010600030101010101" charset="-122"/>
                <a:sym typeface="Arial" panose="020B0604020202020204" pitchFamily="34" charset="0"/>
              </a:rPr>
              <a:t>-</a:t>
            </a:r>
            <a:r>
              <a:rPr lang="en-US" altLang="zh-CN" sz="3600" dirty="0">
                <a:latin typeface="等线" panose="02010600030101010101" charset="-122"/>
                <a:ea typeface="等线" panose="02010600030101010101" charset="-122"/>
                <a:cs typeface="等线" panose="02010600030101010101" charset="-122"/>
                <a:sym typeface="+mn-ea"/>
              </a:rPr>
              <a:t> </a:t>
            </a:r>
            <a:r>
              <a:rPr lang="en-US" altLang="zh-CN" sz="3200" dirty="0">
                <a:latin typeface="等线" panose="02010600030101010101" charset="-122"/>
                <a:ea typeface="等线" panose="02010600030101010101" charset="-122"/>
                <a:cs typeface="等线" panose="02010600030101010101" charset="-122"/>
                <a:sym typeface="+mn-ea"/>
              </a:rPr>
              <a:t>The whole series adopts symmetrical double integral transfer structure</a:t>
            </a:r>
            <a:endParaRPr lang="zh-CN" altLang="en-US" sz="3600" dirty="0">
              <a:latin typeface="等线" panose="02010600030101010101" charset="-122"/>
              <a:ea typeface="等线" panose="02010600030101010101" charset="-122"/>
              <a:cs typeface="等线" panose="02010600030101010101" charset="-122"/>
              <a:sym typeface="Arial" panose="020B0604020202020204" pitchFamily="34" charset="0"/>
            </a:endParaRPr>
          </a:p>
        </p:txBody>
      </p:sp>
      <p:pic>
        <p:nvPicPr>
          <p:cNvPr id="13" name="图片 12" descr="微信图片_20230407142443"/>
          <p:cNvPicPr>
            <a:picLocks noChangeAspect="1"/>
          </p:cNvPicPr>
          <p:nvPr>
            <p:custDataLst>
              <p:tags r:id="rId1"/>
            </p:custDataLst>
          </p:nvPr>
        </p:nvPicPr>
        <p:blipFill>
          <a:blip r:embed="rId3"/>
          <a:srcRect/>
          <a:stretch>
            <a:fillRect/>
          </a:stretch>
        </p:blipFill>
        <p:spPr>
          <a:xfrm>
            <a:off x="10346055" y="2386965"/>
            <a:ext cx="13719175" cy="8942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a:stretch>
            <a:fillRect/>
          </a:stretch>
        </p:blipFill>
        <p:spPr>
          <a:xfrm>
            <a:off x="11078210" y="1334135"/>
            <a:ext cx="11219180" cy="11487150"/>
          </a:xfrm>
          <a:prstGeom prst="rect">
            <a:avLst/>
          </a:prstGeom>
        </p:spPr>
      </p:pic>
      <p:sp>
        <p:nvSpPr>
          <p:cNvPr id="9" name="Textfeld 7"/>
          <p:cNvSpPr txBox="1"/>
          <p:nvPr/>
        </p:nvSpPr>
        <p:spPr>
          <a:xfrm>
            <a:off x="1065648" y="2408018"/>
            <a:ext cx="9790922" cy="8726171"/>
          </a:xfrm>
          <a:prstGeom prst="rect">
            <a:avLst/>
          </a:prstGeom>
          <a:noFill/>
        </p:spPr>
        <p:txBody>
          <a:bodyPr wrap="square" rtlCol="0">
            <a:spAutoFit/>
          </a:bodyPr>
          <a:lstStyle/>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rPr>
              <a:t>Detachable structure</a:t>
            </a: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rPr>
              <a:t>Moving platen optimization</a:t>
            </a: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mn-ea"/>
              </a:rPr>
              <a:t>Moving platen support structure</a:t>
            </a: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rPr>
              <a:t>Compact curved elbow structure</a:t>
            </a: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rPr>
              <a:t>HT</a:t>
            </a:r>
            <a:r>
              <a:rPr lang="zh-CN" altLang="en-US" sz="2800" dirty="0">
                <a:latin typeface="等线" panose="02010600030101010101" charset="-122"/>
                <a:ea typeface="等线" panose="02010600030101010101" charset="-122"/>
              </a:rPr>
              <a:t> </a:t>
            </a:r>
            <a:r>
              <a:rPr lang="en-US" altLang="zh-CN" sz="2800" dirty="0">
                <a:latin typeface="等线" panose="02010600030101010101" charset="-122"/>
                <a:ea typeface="等线" panose="02010600030101010101" charset="-122"/>
              </a:rPr>
              <a:t>mold</a:t>
            </a:r>
            <a:r>
              <a:rPr lang="zh-CN" altLang="en-US" sz="2800" dirty="0">
                <a:latin typeface="等线" panose="02010600030101010101" charset="-122"/>
                <a:ea typeface="等线" panose="02010600030101010101" charset="-122"/>
              </a:rPr>
              <a:t> </a:t>
            </a:r>
            <a:r>
              <a:rPr lang="en-US" altLang="zh-CN" sz="2800" dirty="0">
                <a:latin typeface="等线" panose="02010600030101010101" charset="-122"/>
                <a:ea typeface="等线" panose="02010600030101010101" charset="-122"/>
              </a:rPr>
              <a:t>opening</a:t>
            </a:r>
            <a:r>
              <a:rPr lang="zh-CN" altLang="en-US" sz="2800" dirty="0">
                <a:latin typeface="等线" panose="02010600030101010101" charset="-122"/>
                <a:ea typeface="等线" panose="02010600030101010101" charset="-122"/>
              </a:rPr>
              <a:t> </a:t>
            </a:r>
            <a:r>
              <a:rPr lang="en-US" altLang="zh-CN" sz="2800" dirty="0">
                <a:latin typeface="等线" panose="02010600030101010101" charset="-122"/>
                <a:ea typeface="等线" panose="02010600030101010101" charset="-122"/>
              </a:rPr>
              <a:t>and closing 2.0</a:t>
            </a: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rPr>
              <a:t>Dry cycle lifting</a:t>
            </a: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rPr>
              <a:t>HT mold protection</a:t>
            </a: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mn-ea"/>
              </a:rPr>
              <a:t>Smart</a:t>
            </a:r>
            <a:r>
              <a:rPr lang="zh-CN" altLang="en-US" sz="2800" dirty="0">
                <a:latin typeface="等线" panose="02010600030101010101" charset="-122"/>
                <a:ea typeface="等线" panose="02010600030101010101" charset="-122"/>
                <a:sym typeface="+mn-ea"/>
              </a:rPr>
              <a:t> </a:t>
            </a:r>
            <a:r>
              <a:rPr lang="en-US" altLang="zh-CN" sz="2800" dirty="0">
                <a:latin typeface="等线" panose="02010600030101010101" charset="-122"/>
                <a:ea typeface="等线" panose="02010600030101010101" charset="-122"/>
                <a:sym typeface="+mn-ea"/>
              </a:rPr>
              <a:t>ejection</a:t>
            </a:r>
            <a:endParaRPr lang="zh-CN" altLang="en-US" sz="2800" dirty="0">
              <a:latin typeface="等线" panose="02010600030101010101" charset="-122"/>
              <a:ea typeface="等线" panose="02010600030101010101" charset="-122"/>
            </a:endParaRP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rPr>
              <a:t>Ejection speed increased</a:t>
            </a: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rPr>
              <a:t>Closed-loop control of clamping force</a:t>
            </a:r>
            <a:r>
              <a:rPr lang="zh-CN" altLang="en-US" sz="2800" dirty="0">
                <a:latin typeface="等线" panose="02010600030101010101" charset="-122"/>
                <a:ea typeface="等线" panose="02010600030101010101" charset="-122"/>
              </a:rPr>
              <a:t>（</a:t>
            </a:r>
            <a:r>
              <a:rPr lang="en-US" altLang="zh-CN" sz="2800" dirty="0">
                <a:latin typeface="等线" panose="02010600030101010101" charset="-122"/>
                <a:ea typeface="等线" panose="02010600030101010101" charset="-122"/>
              </a:rPr>
              <a:t>Option</a:t>
            </a:r>
            <a:r>
              <a:rPr lang="zh-CN" altLang="en-US" sz="2800" dirty="0">
                <a:latin typeface="等线" panose="02010600030101010101" charset="-122"/>
                <a:ea typeface="等线" panose="02010600030101010101" charset="-122"/>
              </a:rPr>
              <a:t>）</a:t>
            </a: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mn-ea"/>
              </a:rPr>
              <a:t>Automatic mold thickness measurement and precise mode-locking force control</a:t>
            </a:r>
            <a:endParaRPr lang="en-US" sz="3000" dirty="0">
              <a:latin typeface="等线" panose="02010600030101010101" charset="-122"/>
              <a:ea typeface="等线" panose="02010600030101010101" charset="-122"/>
              <a:cs typeface="Open Sans" panose="020B0606030504020204" pitchFamily="34" charset="0"/>
            </a:endParaRPr>
          </a:p>
        </p:txBody>
      </p:sp>
      <p:sp>
        <p:nvSpPr>
          <p:cNvPr id="2" name="Foliennummernplatzhalter 1"/>
          <p:cNvSpPr>
            <a:spLocks noGrp="1"/>
          </p:cNvSpPr>
          <p:nvPr>
            <p:ph type="sldNum" sz="quarter" idx="4294967295"/>
          </p:nvPr>
        </p:nvSpPr>
        <p:spPr>
          <a:xfrm>
            <a:off x="18895695" y="12880975"/>
            <a:ext cx="5486400" cy="730250"/>
          </a:xfrm>
        </p:spPr>
        <p:txBody>
          <a:bodyPr/>
          <a:lstStyle/>
          <a:p>
            <a:r>
              <a:rPr lang="de-DE">
                <a:latin typeface="等线" panose="02010600030101010101" charset="-122"/>
                <a:ea typeface="等线" panose="02010600030101010101" charset="-122"/>
              </a:rPr>
              <a:t>Page  </a:t>
            </a:r>
            <a:fld id="{40ABFDA0-30CA-D749-AA37-09DF4F42551B}" type="slidenum">
              <a:rPr lang="de-DE" smtClean="0">
                <a:latin typeface="等线" panose="02010600030101010101" charset="-122"/>
                <a:ea typeface="等线" panose="02010600030101010101" charset="-122"/>
              </a:rPr>
              <a:t>13</a:t>
            </a:fld>
            <a:endParaRPr lang="de-DE" dirty="0">
              <a:latin typeface="等线" panose="02010600030101010101" charset="-122"/>
              <a:ea typeface="等线" panose="02010600030101010101" charset="-122"/>
            </a:endParaRPr>
          </a:p>
        </p:txBody>
      </p:sp>
      <p:sp>
        <p:nvSpPr>
          <p:cNvPr id="8" name="Titel 1"/>
          <p:cNvSpPr>
            <a:spLocks noGrp="1"/>
          </p:cNvSpPr>
          <p:nvPr>
            <p:ph type="title"/>
          </p:nvPr>
        </p:nvSpPr>
        <p:spPr/>
        <p:txBody>
          <a:bodyPr>
            <a:normAutofit/>
          </a:bodyPr>
          <a:lstStyle/>
          <a:p>
            <a:r>
              <a:rPr lang="en-US" altLang="zh-CN" dirty="0">
                <a:latin typeface="等线" panose="02010600030101010101" charset="-122"/>
                <a:ea typeface="等线" panose="02010600030101010101" charset="-122"/>
                <a:cs typeface="+mn-ea"/>
                <a:sym typeface="Arial" panose="020B0604020202020204" pitchFamily="34" charset="0"/>
              </a:rPr>
              <a:t>Clamping Unit</a:t>
            </a:r>
            <a:endParaRPr lang="zh-CN" altLang="en-US" dirty="0">
              <a:latin typeface="等线" panose="02010600030101010101" charset="-122"/>
              <a:ea typeface="等线" panose="02010600030101010101" charset="-122"/>
              <a:cs typeface="+mn-ea"/>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等线" panose="02010600030101010101" charset="-122"/>
                <a:ea typeface="等线" panose="02010600030101010101" charset="-122"/>
                <a:cs typeface="+mn-ea"/>
                <a:sym typeface="Arial" panose="020B0604020202020204" pitchFamily="34" charset="0"/>
              </a:rPr>
              <a:t>Clamping Unit</a:t>
            </a:r>
            <a:br>
              <a:rPr lang="zh-CN" altLang="en-US" dirty="0">
                <a:latin typeface="等线" panose="02010600030101010101" charset="-122"/>
                <a:ea typeface="等线" panose="02010600030101010101" charset="-122"/>
              </a:rPr>
            </a:br>
            <a:br>
              <a:rPr lang="zh-CN" altLang="en-US" dirty="0">
                <a:latin typeface="等线" panose="02010600030101010101" charset="-122"/>
                <a:ea typeface="等线" panose="02010600030101010101" charset="-122"/>
              </a:rPr>
            </a:br>
            <a:r>
              <a:rPr lang="en-US" altLang="zh-CN" sz="3600" dirty="0">
                <a:latin typeface="等线" panose="02010600030101010101" charset="-122"/>
                <a:ea typeface="等线" panose="02010600030101010101" charset="-122"/>
              </a:rPr>
              <a:t>-Detachable structure</a:t>
            </a:r>
            <a:br>
              <a:rPr lang="en-US" altLang="zh-CN" sz="3600" dirty="0">
                <a:latin typeface="等线" panose="02010600030101010101" charset="-122"/>
                <a:ea typeface="等线" panose="02010600030101010101" charset="-122"/>
              </a:rPr>
            </a:br>
            <a:endParaRPr lang="zh-CN" altLang="en-US" sz="3600" dirty="0">
              <a:latin typeface="等线" panose="02010600030101010101" charset="-122"/>
              <a:ea typeface="等线" panose="02010600030101010101" charset="-122"/>
            </a:endParaRPr>
          </a:p>
        </p:txBody>
      </p:sp>
      <p:pic>
        <p:nvPicPr>
          <p:cNvPr id="8" name="图片 7"/>
          <p:cNvPicPr>
            <a:picLocks noChangeAspect="1"/>
          </p:cNvPicPr>
          <p:nvPr/>
        </p:nvPicPr>
        <p:blipFill rotWithShape="1">
          <a:blip r:embed="rId3"/>
          <a:srcRect/>
          <a:stretch>
            <a:fillRect/>
          </a:stretch>
        </p:blipFill>
        <p:spPr>
          <a:xfrm>
            <a:off x="10778490" y="977971"/>
            <a:ext cx="13449300" cy="11760055"/>
          </a:xfrm>
          <a:prstGeom prst="rect">
            <a:avLst/>
          </a:prstGeom>
        </p:spPr>
      </p:pic>
      <p:sp>
        <p:nvSpPr>
          <p:cNvPr id="9" name="Textfeld 7"/>
          <p:cNvSpPr txBox="1"/>
          <p:nvPr/>
        </p:nvSpPr>
        <p:spPr>
          <a:xfrm>
            <a:off x="1065683" y="3334536"/>
            <a:ext cx="7515610" cy="1243930"/>
          </a:xfrm>
          <a:prstGeom prst="rect">
            <a:avLst/>
          </a:prstGeom>
          <a:noFill/>
        </p:spPr>
        <p:txBody>
          <a:bodyPr wrap="square" rtlCol="0">
            <a:spAutoFit/>
          </a:bodyPr>
          <a:lstStyle/>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Manipulator channel reserved above non-operating side (detachable structure)</a:t>
            </a:r>
            <a:endParaRPr lang="zh-CN" altLang="en-US" sz="2800" dirty="0">
              <a:latin typeface="等线" panose="02010600030101010101" charset="-122"/>
              <a:ea typeface="等线" panose="02010600030101010101" charset="-122"/>
              <a:sym typeface="Arial" panose="020B0604020202020204" pitchFamily="34" charset="0"/>
            </a:endParaRPr>
          </a:p>
        </p:txBody>
      </p:sp>
      <p:grpSp>
        <p:nvGrpSpPr>
          <p:cNvPr id="3" name="组合 2"/>
          <p:cNvGrpSpPr/>
          <p:nvPr/>
        </p:nvGrpSpPr>
        <p:grpSpPr>
          <a:xfrm>
            <a:off x="3877310" y="5235575"/>
            <a:ext cx="5753100" cy="5753100"/>
            <a:chOff x="11271" y="8161"/>
            <a:chExt cx="9060" cy="9060"/>
          </a:xfrm>
        </p:grpSpPr>
        <p:sp>
          <p:nvSpPr>
            <p:cNvPr id="10" name="椭圆 9"/>
            <p:cNvSpPr/>
            <p:nvPr/>
          </p:nvSpPr>
          <p:spPr>
            <a:xfrm>
              <a:off x="11271" y="8161"/>
              <a:ext cx="9060" cy="9060"/>
            </a:xfrm>
            <a:prstGeom prst="ellipse">
              <a:avLst/>
            </a:prstGeom>
            <a:solidFill>
              <a:schemeClr val="bg1"/>
            </a:solidFill>
            <a:ln w="152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5" name="图片 4"/>
            <p:cNvPicPr>
              <a:picLocks noChangeAspect="1"/>
            </p:cNvPicPr>
            <p:nvPr/>
          </p:nvPicPr>
          <p:blipFill rotWithShape="1">
            <a:blip r:embed="rId4"/>
            <a:srcRect/>
            <a:stretch>
              <a:fillRect/>
            </a:stretch>
          </p:blipFill>
          <p:spPr>
            <a:xfrm>
              <a:off x="11550" y="8501"/>
              <a:ext cx="8483" cy="8359"/>
            </a:xfrm>
            <a:prstGeom prst="ellipse">
              <a:avLst/>
            </a:prstGeom>
            <a:ln>
              <a:solidFill>
                <a:srgbClr val="FF0000"/>
              </a:solidFill>
            </a:ln>
          </p:spPr>
        </p:pic>
      </p:grpSp>
      <p:grpSp>
        <p:nvGrpSpPr>
          <p:cNvPr id="4" name="组合 3"/>
          <p:cNvGrpSpPr/>
          <p:nvPr/>
        </p:nvGrpSpPr>
        <p:grpSpPr>
          <a:xfrm>
            <a:off x="9441180" y="494030"/>
            <a:ext cx="5500370" cy="4957445"/>
            <a:chOff x="18787" y="1540"/>
            <a:chExt cx="8662" cy="7807"/>
          </a:xfrm>
        </p:grpSpPr>
        <p:sp>
          <p:nvSpPr>
            <p:cNvPr id="12" name="椭圆 11"/>
            <p:cNvSpPr/>
            <p:nvPr/>
          </p:nvSpPr>
          <p:spPr>
            <a:xfrm>
              <a:off x="19156" y="1977"/>
              <a:ext cx="7370" cy="7370"/>
            </a:xfrm>
            <a:prstGeom prst="ellipse">
              <a:avLst/>
            </a:prstGeom>
            <a:solidFill>
              <a:schemeClr val="bg1"/>
            </a:solidFill>
            <a:ln w="152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11" name="Picture 4" descr="http://automation.hilectro.com/wp-content/uploads/sites/4/2018/12/GA-850.png"/>
            <p:cNvPicPr>
              <a:picLocks noChangeAspect="1" noChangeArrowheads="1"/>
            </p:cNvPicPr>
            <p:nvPr/>
          </p:nvPicPr>
          <p:blipFill rotWithShape="1">
            <a:blip r:embed="rId5"/>
            <a:srcRect/>
            <a:stretch>
              <a:fillRect/>
            </a:stretch>
          </p:blipFill>
          <p:spPr bwMode="auto">
            <a:xfrm>
              <a:off x="18787" y="1540"/>
              <a:ext cx="8662" cy="615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Foliennummernplatzhalter 2"/>
          <p:cNvSpPr txBox="1"/>
          <p:nvPr/>
        </p:nvSpPr>
        <p:spPr>
          <a:xfrm>
            <a:off x="18118348" y="12978858"/>
            <a:ext cx="5486400" cy="761789"/>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latin typeface="等线" panose="02010600030101010101" charset="-122"/>
                <a:ea typeface="等线" panose="02010600030101010101" charset="-122"/>
              </a:rPr>
              <a:t>Page  </a:t>
            </a:r>
            <a:fld id="{40ABFDA0-30CA-D749-AA37-09DF4F42551B}" type="slidenum">
              <a:rPr lang="de-DE" smtClean="0">
                <a:latin typeface="等线" panose="02010600030101010101" charset="-122"/>
                <a:ea typeface="等线" panose="02010600030101010101" charset="-122"/>
              </a:rPr>
              <a:t>14</a:t>
            </a:fld>
            <a:endParaRPr lang="de-DE" dirty="0">
              <a:latin typeface="等线" panose="02010600030101010101" charset="-122"/>
              <a:ea typeface="等线" panose="02010600030101010101"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latin typeface="等线" panose="02010600030101010101" charset="-122"/>
                <a:ea typeface="等线" panose="02010600030101010101" charset="-122"/>
                <a:cs typeface="+mn-ea"/>
                <a:sym typeface="Arial" panose="020B0604020202020204" pitchFamily="34" charset="0"/>
              </a:rPr>
              <a:t>Clamping Unit</a:t>
            </a:r>
            <a:br>
              <a:rPr lang="zh-CN" altLang="en-US" dirty="0">
                <a:latin typeface="等线" panose="02010600030101010101" charset="-122"/>
                <a:ea typeface="等线" panose="02010600030101010101" charset="-122"/>
              </a:rPr>
            </a:br>
            <a:br>
              <a:rPr lang="zh-CN" altLang="en-US" dirty="0">
                <a:latin typeface="等线" panose="02010600030101010101" charset="-122"/>
                <a:ea typeface="等线" panose="02010600030101010101" charset="-122"/>
              </a:rPr>
            </a:br>
            <a:r>
              <a:rPr lang="en-US" altLang="zh-CN" sz="3600" dirty="0">
                <a:latin typeface="等线" panose="02010600030101010101" charset="-122"/>
                <a:ea typeface="等线" panose="02010600030101010101" charset="-122"/>
              </a:rPr>
              <a:t>-Moving platen optimization</a:t>
            </a:r>
            <a:br>
              <a:rPr lang="en-US" altLang="zh-CN" sz="3600" dirty="0">
                <a:latin typeface="等线" panose="02010600030101010101" charset="-122"/>
                <a:ea typeface="等线" panose="02010600030101010101" charset="-122"/>
              </a:rPr>
            </a:br>
            <a:endParaRPr lang="zh-CN" altLang="en-US" sz="3600" dirty="0">
              <a:latin typeface="等线" panose="02010600030101010101" charset="-122"/>
              <a:ea typeface="等线" panose="02010600030101010101" charset="-122"/>
            </a:endParaRPr>
          </a:p>
        </p:txBody>
      </p:sp>
      <p:sp>
        <p:nvSpPr>
          <p:cNvPr id="2" name="Text Placeholder 8"/>
          <p:cNvSpPr txBox="1"/>
          <p:nvPr/>
        </p:nvSpPr>
        <p:spPr>
          <a:xfrm>
            <a:off x="1065396" y="2649724"/>
            <a:ext cx="15956512" cy="468820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fontAlgn="auto">
              <a:lnSpc>
                <a:spcPct val="140000"/>
              </a:lnSpc>
              <a:buClr>
                <a:srgbClr val="396FBC"/>
              </a:buClr>
              <a:buFont typeface=".Hiragino Kaku Gothic Interface W3"/>
              <a:buChar char="◉"/>
            </a:pPr>
            <a:r>
              <a:rPr lang="en-US" altLang="zh-CN" dirty="0">
                <a:latin typeface="等线" panose="02010600030101010101" charset="-122"/>
                <a:ea typeface="等线" panose="02010600030101010101" charset="-122"/>
              </a:rPr>
              <a:t>Provide the choice of template support mode - line rail type/slide foot type (Below 650T models</a:t>
            </a:r>
            <a:r>
              <a:rPr lang="zh-CN" altLang="en-US" dirty="0">
                <a:latin typeface="等线" panose="02010600030101010101" charset="-122"/>
                <a:ea typeface="等线" panose="02010600030101010101" charset="-122"/>
              </a:rPr>
              <a:t>）；</a:t>
            </a:r>
          </a:p>
          <a:p>
            <a:pPr marL="571500" indent="-571500" fontAlgn="auto">
              <a:lnSpc>
                <a:spcPct val="140000"/>
              </a:lnSpc>
              <a:buClr>
                <a:srgbClr val="396FBC"/>
              </a:buClr>
              <a:buFont typeface=".Hiragino Kaku Gothic Interface W3"/>
              <a:buChar char="◉"/>
            </a:pPr>
            <a:r>
              <a:rPr lang="en-US" altLang="zh-CN" dirty="0">
                <a:latin typeface="等线" panose="02010600030101010101" charset="-122"/>
                <a:ea typeface="等线" panose="02010600030101010101" charset="-122"/>
              </a:rPr>
              <a:t>Combined with topological cloud image optimization, the platen parallelism maintenance performance is greatly improved.</a:t>
            </a:r>
          </a:p>
          <a:p>
            <a:pPr marL="571500" indent="-571500" fontAlgn="auto">
              <a:lnSpc>
                <a:spcPct val="140000"/>
              </a:lnSpc>
              <a:buClr>
                <a:srgbClr val="396FBC"/>
              </a:buClr>
              <a:buFont typeface=".Hiragino Kaku Gothic Interface W3"/>
              <a:buChar char="◉"/>
            </a:pPr>
            <a:r>
              <a:rPr lang="en-US" altLang="zh-CN" dirty="0">
                <a:latin typeface="等线" panose="02010600030101010101" charset="-122"/>
                <a:ea typeface="等线" panose="02010600030101010101" charset="-122"/>
              </a:rPr>
              <a:t>Through the application of high rigidity composite platen, the small deformation on the moving platen is controlled, so that the clamping force can be more evenly distributed on the mold, and the stable molding of precision injection products can be realized.</a:t>
            </a:r>
            <a:endParaRPr lang="zh-CN" altLang="en-US" dirty="0">
              <a:latin typeface="等线" panose="02010600030101010101" charset="-122"/>
              <a:ea typeface="等线" panose="02010600030101010101" charset="-122"/>
            </a:endParaRPr>
          </a:p>
        </p:txBody>
      </p:sp>
      <p:sp>
        <p:nvSpPr>
          <p:cNvPr id="6" name="文本框 5"/>
          <p:cNvSpPr txBox="1"/>
          <p:nvPr/>
        </p:nvSpPr>
        <p:spPr>
          <a:xfrm>
            <a:off x="10386377" y="11429383"/>
            <a:ext cx="4591685" cy="521970"/>
          </a:xfrm>
          <a:prstGeom prst="rect">
            <a:avLst/>
          </a:prstGeom>
          <a:noFill/>
        </p:spPr>
        <p:txBody>
          <a:bodyPr wrap="square" rtlCol="0">
            <a:spAutoFit/>
          </a:bodyPr>
          <a:lstStyle/>
          <a:p>
            <a:pPr algn="ctr"/>
            <a:r>
              <a:rPr lang="en-US" altLang="zh-CN" sz="2800" dirty="0">
                <a:solidFill>
                  <a:schemeClr val="tx1">
                    <a:lumMod val="75000"/>
                    <a:lumOff val="25000"/>
                  </a:schemeClr>
                </a:solidFill>
                <a:latin typeface="等线" panose="02010600030101010101" charset="-122"/>
                <a:ea typeface="等线" panose="02010600030101010101" charset="-122"/>
              </a:rPr>
              <a:t>Topology optimization</a:t>
            </a:r>
            <a:endParaRPr lang="zh-CN" altLang="en-US" sz="2800" dirty="0">
              <a:solidFill>
                <a:schemeClr val="tx1">
                  <a:lumMod val="75000"/>
                  <a:lumOff val="25000"/>
                </a:schemeClr>
              </a:solidFill>
              <a:latin typeface="等线" panose="02010600030101010101" charset="-122"/>
              <a:ea typeface="等线" panose="02010600030101010101" charset="-122"/>
            </a:endParaRPr>
          </a:p>
        </p:txBody>
      </p:sp>
      <p:sp>
        <p:nvSpPr>
          <p:cNvPr id="7" name="文本框 6"/>
          <p:cNvSpPr txBox="1"/>
          <p:nvPr>
            <p:custDataLst>
              <p:tags r:id="rId1"/>
            </p:custDataLst>
          </p:nvPr>
        </p:nvSpPr>
        <p:spPr>
          <a:xfrm>
            <a:off x="3879249" y="11429383"/>
            <a:ext cx="2357755" cy="521970"/>
          </a:xfrm>
          <a:prstGeom prst="rect">
            <a:avLst/>
          </a:prstGeom>
          <a:noFill/>
        </p:spPr>
        <p:txBody>
          <a:bodyPr wrap="square" rtlCol="0">
            <a:spAutoFit/>
          </a:bodyPr>
          <a:lstStyle/>
          <a:p>
            <a:pPr algn="ctr"/>
            <a:r>
              <a:rPr lang="en-US" altLang="zh-CN" sz="2800" dirty="0">
                <a:solidFill>
                  <a:schemeClr val="tx1">
                    <a:lumMod val="75000"/>
                    <a:lumOff val="25000"/>
                  </a:schemeClr>
                </a:solidFill>
                <a:latin typeface="等线" panose="02010600030101010101" charset="-122"/>
                <a:ea typeface="等线" panose="02010600030101010101" charset="-122"/>
              </a:rPr>
              <a:t>Linear guide</a:t>
            </a:r>
            <a:endParaRPr lang="zh-CN" altLang="en-US" sz="2800" dirty="0">
              <a:solidFill>
                <a:schemeClr val="tx1">
                  <a:lumMod val="75000"/>
                  <a:lumOff val="25000"/>
                </a:schemeClr>
              </a:solidFill>
              <a:latin typeface="等线" panose="02010600030101010101" charset="-122"/>
              <a:ea typeface="等线" panose="02010600030101010101" charset="-122"/>
            </a:endParaRPr>
          </a:p>
        </p:txBody>
      </p:sp>
      <p:pic>
        <p:nvPicPr>
          <p:cNvPr id="8" name="图片 7" descr="4.7渲染.241"/>
          <p:cNvPicPr>
            <a:picLocks noChangeAspect="1"/>
          </p:cNvPicPr>
          <p:nvPr/>
        </p:nvPicPr>
        <p:blipFill rotWithShape="1">
          <a:blip r:embed="rId6"/>
          <a:srcRect/>
          <a:stretch>
            <a:fillRect/>
          </a:stretch>
        </p:blipFill>
        <p:spPr>
          <a:xfrm>
            <a:off x="16615096" y="6080817"/>
            <a:ext cx="6209208" cy="5875575"/>
          </a:xfrm>
          <a:prstGeom prst="rect">
            <a:avLst/>
          </a:prstGeom>
        </p:spPr>
      </p:pic>
      <p:pic>
        <p:nvPicPr>
          <p:cNvPr id="9" name="图片 8"/>
          <p:cNvPicPr>
            <a:picLocks noChangeAspect="1"/>
          </p:cNvPicPr>
          <p:nvPr>
            <p:custDataLst>
              <p:tags r:id="rId2"/>
            </p:custDataLst>
          </p:nvPr>
        </p:nvPicPr>
        <p:blipFill rotWithShape="1">
          <a:blip r:embed="rId7"/>
          <a:srcRect/>
          <a:stretch>
            <a:fillRect/>
          </a:stretch>
        </p:blipFill>
        <p:spPr>
          <a:xfrm>
            <a:off x="12664107" y="7531766"/>
            <a:ext cx="3264995" cy="3431207"/>
          </a:xfrm>
          <a:prstGeom prst="rect">
            <a:avLst/>
          </a:prstGeom>
        </p:spPr>
      </p:pic>
      <p:sp>
        <p:nvSpPr>
          <p:cNvPr id="10" name="文本框 9"/>
          <p:cNvSpPr txBox="1"/>
          <p:nvPr>
            <p:custDataLst>
              <p:tags r:id="rId3"/>
            </p:custDataLst>
          </p:nvPr>
        </p:nvSpPr>
        <p:spPr>
          <a:xfrm>
            <a:off x="17128394" y="11428133"/>
            <a:ext cx="6749539" cy="523220"/>
          </a:xfrm>
          <a:prstGeom prst="rect">
            <a:avLst/>
          </a:prstGeom>
          <a:noFill/>
        </p:spPr>
        <p:txBody>
          <a:bodyPr wrap="square" rtlCol="0">
            <a:spAutoFit/>
          </a:bodyPr>
          <a:lstStyle/>
          <a:p>
            <a:pPr algn="ctr"/>
            <a:r>
              <a:rPr lang="en-US" altLang="zh-CN" sz="2800" dirty="0">
                <a:solidFill>
                  <a:schemeClr val="tx1">
                    <a:lumMod val="75000"/>
                    <a:lumOff val="25000"/>
                  </a:schemeClr>
                </a:solidFill>
                <a:latin typeface="等线" panose="02010600030101010101" charset="-122"/>
                <a:ea typeface="等线" panose="02010600030101010101" charset="-122"/>
                <a:cs typeface="思源黑体" panose="020B0500000000000000" charset="-122"/>
              </a:rPr>
              <a:t>Composite platen application </a:t>
            </a:r>
            <a:r>
              <a:rPr lang="zh-CN" altLang="en-US" sz="2800" dirty="0">
                <a:solidFill>
                  <a:schemeClr val="tx1">
                    <a:lumMod val="75000"/>
                    <a:lumOff val="25000"/>
                  </a:schemeClr>
                </a:solidFill>
                <a:latin typeface="等线" panose="02010600030101010101" charset="-122"/>
                <a:ea typeface="等线" panose="02010600030101010101" charset="-122"/>
                <a:cs typeface="思源黑体" panose="020B0500000000000000" charset="-122"/>
              </a:rPr>
              <a:t>（</a:t>
            </a:r>
            <a:r>
              <a:rPr lang="en-US" altLang="zh-CN" sz="2800" dirty="0">
                <a:solidFill>
                  <a:schemeClr val="tx1">
                    <a:lumMod val="75000"/>
                    <a:lumOff val="25000"/>
                  </a:schemeClr>
                </a:solidFill>
                <a:latin typeface="等线" panose="02010600030101010101" charset="-122"/>
                <a:ea typeface="等线" panose="02010600030101010101" charset="-122"/>
                <a:cs typeface="思源黑体" panose="020B0500000000000000" charset="-122"/>
              </a:rPr>
              <a:t>option</a:t>
            </a:r>
            <a:r>
              <a:rPr lang="zh-CN" altLang="en-US" sz="2800" dirty="0">
                <a:solidFill>
                  <a:schemeClr val="tx1">
                    <a:lumMod val="75000"/>
                    <a:lumOff val="25000"/>
                  </a:schemeClr>
                </a:solidFill>
                <a:latin typeface="等线" panose="02010600030101010101" charset="-122"/>
                <a:ea typeface="等线" panose="02010600030101010101" charset="-122"/>
                <a:cs typeface="思源黑体" panose="020B0500000000000000" charset="-122"/>
              </a:rPr>
              <a:t>）</a:t>
            </a:r>
          </a:p>
        </p:txBody>
      </p:sp>
      <p:pic>
        <p:nvPicPr>
          <p:cNvPr id="11" name="图片 10"/>
          <p:cNvPicPr>
            <a:picLocks noChangeAspect="1"/>
          </p:cNvPicPr>
          <p:nvPr/>
        </p:nvPicPr>
        <p:blipFill>
          <a:blip r:embed="rId8"/>
          <a:stretch>
            <a:fillRect/>
          </a:stretch>
        </p:blipFill>
        <p:spPr>
          <a:xfrm>
            <a:off x="9232900" y="7531767"/>
            <a:ext cx="3431207" cy="3431207"/>
          </a:xfrm>
          <a:prstGeom prst="rect">
            <a:avLst/>
          </a:prstGeom>
        </p:spPr>
      </p:pic>
      <p:pic>
        <p:nvPicPr>
          <p:cNvPr id="12" name="图片 11"/>
          <p:cNvPicPr>
            <a:picLocks noChangeAspect="1"/>
          </p:cNvPicPr>
          <p:nvPr>
            <p:custDataLst>
              <p:tags r:id="rId4"/>
            </p:custDataLst>
          </p:nvPr>
        </p:nvPicPr>
        <p:blipFill>
          <a:blip r:embed="rId9"/>
          <a:stretch>
            <a:fillRect/>
          </a:stretch>
        </p:blipFill>
        <p:spPr>
          <a:xfrm>
            <a:off x="1415022" y="7003115"/>
            <a:ext cx="7203197" cy="40309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a:spLocks noGrp="1"/>
          </p:cNvSpPr>
          <p:nvPr>
            <p:ph type="title"/>
          </p:nvPr>
        </p:nvSpPr>
        <p:spPr/>
        <p:txBody>
          <a:bodyPr/>
          <a:lstStyle/>
          <a:p>
            <a:r>
              <a:rPr lang="en-US" altLang="zh-CN" dirty="0">
                <a:latin typeface="等线" panose="02010600030101010101" charset="-122"/>
                <a:ea typeface="等线" panose="02010600030101010101" charset="-122"/>
                <a:cs typeface="+mn-ea"/>
                <a:sym typeface="Arial" panose="020B0604020202020204" pitchFamily="34" charset="0"/>
              </a:rPr>
              <a:t>Clamping Unit</a:t>
            </a:r>
            <a:br>
              <a:rPr lang="zh-CN" altLang="en-US" dirty="0">
                <a:latin typeface="等线" panose="02010600030101010101" charset="-122"/>
                <a:ea typeface="等线" panose="02010600030101010101" charset="-122"/>
                <a:cs typeface="等线" panose="02010600030101010101" charset="-122"/>
                <a:sym typeface="Arial" panose="020B0604020202020204" pitchFamily="34" charset="0"/>
              </a:rPr>
            </a:br>
            <a:br>
              <a:rPr lang="zh-CN" altLang="en-US" dirty="0">
                <a:latin typeface="等线" panose="02010600030101010101" charset="-122"/>
                <a:ea typeface="等线" panose="02010600030101010101" charset="-122"/>
                <a:cs typeface="等线" panose="02010600030101010101" charset="-122"/>
                <a:sym typeface="Arial" panose="020B0604020202020204" pitchFamily="34" charset="0"/>
              </a:rPr>
            </a:br>
            <a:r>
              <a:rPr lang="en-US" altLang="zh-CN" sz="3600" dirty="0">
                <a:latin typeface="等线" panose="02010600030101010101" charset="-122"/>
                <a:ea typeface="等线" panose="02010600030101010101" charset="-122"/>
                <a:cs typeface="等线" panose="02010600030101010101" charset="-122"/>
                <a:sym typeface="Arial" panose="020B0604020202020204" pitchFamily="34" charset="0"/>
              </a:rPr>
              <a:t>-</a:t>
            </a:r>
            <a:r>
              <a:rPr lang="en-US" altLang="zh-CN" sz="3600" dirty="0">
                <a:latin typeface="等线" panose="02010600030101010101" charset="-122"/>
                <a:ea typeface="等线" panose="02010600030101010101" charset="-122"/>
                <a:sym typeface="+mn-ea"/>
              </a:rPr>
              <a:t>Moving platen support structure</a:t>
            </a:r>
            <a:br>
              <a:rPr lang="en-US" altLang="zh-CN" sz="3600" dirty="0">
                <a:latin typeface="等线" panose="02010600030101010101" charset="-122"/>
                <a:ea typeface="等线" panose="02010600030101010101" charset="-122"/>
                <a:sym typeface="+mn-ea"/>
              </a:rPr>
            </a:br>
            <a:endParaRPr lang="zh-CN" altLang="en-US" sz="3600" dirty="0">
              <a:latin typeface="等线" panose="02010600030101010101" charset="-122"/>
              <a:ea typeface="等线" panose="02010600030101010101" charset="-122"/>
              <a:cs typeface="等线" panose="02010600030101010101" charset="-122"/>
              <a:sym typeface="Arial" panose="020B0604020202020204" pitchFamily="34" charset="0"/>
            </a:endParaRPr>
          </a:p>
        </p:txBody>
      </p:sp>
      <p:grpSp>
        <p:nvGrpSpPr>
          <p:cNvPr id="5" name="组合 4"/>
          <p:cNvGrpSpPr/>
          <p:nvPr/>
        </p:nvGrpSpPr>
        <p:grpSpPr>
          <a:xfrm>
            <a:off x="2807970" y="5728335"/>
            <a:ext cx="5589270" cy="6678295"/>
            <a:chOff x="4422" y="9021"/>
            <a:chExt cx="8802" cy="10517"/>
          </a:xfrm>
        </p:grpSpPr>
        <p:pic>
          <p:nvPicPr>
            <p:cNvPr id="3" name="图片 2"/>
            <p:cNvPicPr>
              <a:picLocks noChangeAspect="1"/>
            </p:cNvPicPr>
            <p:nvPr/>
          </p:nvPicPr>
          <p:blipFill rotWithShape="1">
            <a:blip r:embed="rId6"/>
            <a:srcRect/>
            <a:stretch>
              <a:fillRect/>
            </a:stretch>
          </p:blipFill>
          <p:spPr>
            <a:xfrm>
              <a:off x="4422" y="9021"/>
              <a:ext cx="8803" cy="10036"/>
            </a:xfrm>
            <a:prstGeom prst="rect">
              <a:avLst/>
            </a:prstGeom>
          </p:spPr>
        </p:pic>
        <p:sp>
          <p:nvSpPr>
            <p:cNvPr id="12" name="椭圆 11"/>
            <p:cNvSpPr/>
            <p:nvPr/>
          </p:nvSpPr>
          <p:spPr>
            <a:xfrm>
              <a:off x="8861" y="15870"/>
              <a:ext cx="4015" cy="3669"/>
            </a:xfrm>
            <a:prstGeom prst="ellipse">
              <a:avLst/>
            </a:prstGeom>
            <a:noFill/>
            <a:ln w="152400">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3" name="Textfeld 7"/>
          <p:cNvSpPr txBox="1"/>
          <p:nvPr/>
        </p:nvSpPr>
        <p:spPr>
          <a:xfrm>
            <a:off x="2154303" y="2632046"/>
            <a:ext cx="7583789" cy="2921313"/>
          </a:xfrm>
          <a:prstGeom prst="rect">
            <a:avLst/>
          </a:prstGeom>
          <a:noFill/>
        </p:spPr>
        <p:txBody>
          <a:bodyPr wrap="square" rtlCol="0">
            <a:spAutoFit/>
          </a:bodyPr>
          <a:lstStyle/>
          <a:p>
            <a:pPr indent="0" algn="ctr" defTabSz="914400">
              <a:lnSpc>
                <a:spcPct val="140000"/>
              </a:lnSpc>
              <a:spcBef>
                <a:spcPts val="1000"/>
              </a:spcBef>
              <a:buClr>
                <a:srgbClr val="294A91"/>
              </a:buClr>
              <a:buFont typeface="Wingdings" panose="05000000000000000000" charset="0"/>
              <a:buNone/>
            </a:pPr>
            <a:r>
              <a:rPr lang="en-US" altLang="zh-CN" sz="3200" b="1" dirty="0">
                <a:latin typeface="等线" panose="02010600030101010101" charset="-122"/>
                <a:ea typeface="等线" panose="02010600030101010101" charset="-122"/>
                <a:sym typeface="Arial" panose="020B0604020202020204" pitchFamily="34" charset="0"/>
              </a:rPr>
              <a:t>Standard support structure</a:t>
            </a:r>
            <a:endParaRPr lang="zh-CN" altLang="en-US" sz="3200" b="1" dirty="0">
              <a:latin typeface="等线" panose="02010600030101010101" charset="-122"/>
              <a:ea typeface="等线" panose="02010600030101010101" charset="-122"/>
              <a:sym typeface="Arial" panose="020B0604020202020204" pitchFamily="34" charset="0"/>
            </a:endParaRP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Balance and support the integrated structure</a:t>
            </a: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The parallelism of the template is increased</a:t>
            </a:r>
          </a:p>
          <a:p>
            <a:pPr marL="571500" indent="-571500" defTabSz="914400">
              <a:lnSpc>
                <a:spcPct val="140000"/>
              </a:lnSpc>
              <a:spcBef>
                <a:spcPts val="1000"/>
              </a:spcBef>
              <a:buClr>
                <a:srgbClr val="396FBC"/>
              </a:buClr>
              <a:buFont typeface=".Hiragino Kaku Gothic Interface W3"/>
              <a:buChar char="◉"/>
            </a:pPr>
            <a:r>
              <a:rPr lang="en-US" altLang="zh-CN" sz="2800" dirty="0" err="1">
                <a:latin typeface="等线" panose="02010600030101010101" charset="-122"/>
                <a:ea typeface="等线" panose="02010600030101010101" charset="-122"/>
                <a:sym typeface="Arial" panose="020B0604020202020204" pitchFamily="34" charset="0"/>
              </a:rPr>
              <a:t>Mould</a:t>
            </a:r>
            <a:r>
              <a:rPr lang="en-US" altLang="zh-CN" sz="2800" dirty="0">
                <a:latin typeface="等线" panose="02010600030101010101" charset="-122"/>
                <a:ea typeface="等线" panose="02010600030101010101" charset="-122"/>
                <a:sym typeface="Arial" panose="020B0604020202020204" pitchFamily="34" charset="0"/>
              </a:rPr>
              <a:t> bearing capacity increased</a:t>
            </a:r>
            <a:endParaRPr lang="zh-CN" altLang="en-US" sz="2800" dirty="0">
              <a:latin typeface="等线" panose="02010600030101010101" charset="-122"/>
              <a:ea typeface="等线" panose="02010600030101010101" charset="-122"/>
              <a:sym typeface="Arial" panose="020B0604020202020204" pitchFamily="34" charset="0"/>
            </a:endParaRPr>
          </a:p>
        </p:txBody>
      </p:sp>
      <p:sp>
        <p:nvSpPr>
          <p:cNvPr id="18" name="Foliennummernplatzhalter 2"/>
          <p:cNvSpPr txBox="1"/>
          <p:nvPr/>
        </p:nvSpPr>
        <p:spPr>
          <a:xfrm>
            <a:off x="18118348" y="12978858"/>
            <a:ext cx="5486400" cy="761789"/>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latin typeface="等线" panose="02010600030101010101" charset="-122"/>
                <a:ea typeface="等线" panose="02010600030101010101" charset="-122"/>
              </a:rPr>
              <a:t>Page  </a:t>
            </a:r>
            <a:fld id="{40ABFDA0-30CA-D749-AA37-09DF4F42551B}" type="slidenum">
              <a:rPr lang="de-DE" smtClean="0">
                <a:latin typeface="等线" panose="02010600030101010101" charset="-122"/>
                <a:ea typeface="等线" panose="02010600030101010101" charset="-122"/>
              </a:rPr>
              <a:t>16</a:t>
            </a:fld>
            <a:endParaRPr lang="de-DE" dirty="0">
              <a:latin typeface="等线" panose="02010600030101010101" charset="-122"/>
              <a:ea typeface="等线" panose="02010600030101010101" charset="-122"/>
            </a:endParaRPr>
          </a:p>
        </p:txBody>
      </p:sp>
      <p:sp>
        <p:nvSpPr>
          <p:cNvPr id="14" name="Textfeld 7"/>
          <p:cNvSpPr txBox="1"/>
          <p:nvPr>
            <p:custDataLst>
              <p:tags r:id="rId1"/>
            </p:custDataLst>
          </p:nvPr>
        </p:nvSpPr>
        <p:spPr>
          <a:xfrm>
            <a:off x="13706475" y="2033758"/>
            <a:ext cx="9087485" cy="4041619"/>
          </a:xfrm>
          <a:prstGeom prst="rect">
            <a:avLst/>
          </a:prstGeom>
          <a:noFill/>
        </p:spPr>
        <p:txBody>
          <a:bodyPr wrap="square" rtlCol="0">
            <a:spAutoFit/>
          </a:bodyPr>
          <a:lstStyle/>
          <a:p>
            <a:pPr indent="0" algn="ctr" defTabSz="914400">
              <a:lnSpc>
                <a:spcPct val="140000"/>
              </a:lnSpc>
              <a:spcBef>
                <a:spcPts val="1000"/>
              </a:spcBef>
              <a:buClr>
                <a:srgbClr val="294A91"/>
              </a:buClr>
              <a:buFont typeface="Wingdings" panose="05000000000000000000" charset="0"/>
              <a:buNone/>
            </a:pPr>
            <a:r>
              <a:rPr lang="en-US" altLang="zh-CN" sz="2800" b="1" dirty="0">
                <a:latin typeface="等线" panose="02010600030101010101" charset="-122"/>
                <a:ea typeface="等线" panose="02010600030101010101" charset="-122"/>
                <a:cs typeface="等线" panose="02010600030101010101" charset="-122"/>
                <a:sym typeface="Arial" panose="020B0604020202020204" pitchFamily="34" charset="0"/>
              </a:rPr>
              <a:t>Mold opening and closing line rail support </a:t>
            </a:r>
            <a:r>
              <a:rPr lang="zh-CN" altLang="en-US" sz="2800" b="1" dirty="0">
                <a:latin typeface="等线" panose="02010600030101010101" charset="-122"/>
                <a:ea typeface="等线" panose="02010600030101010101" charset="-122"/>
                <a:cs typeface="等线" panose="02010600030101010101" charset="-122"/>
                <a:sym typeface="Arial" panose="020B0604020202020204" pitchFamily="34" charset="0"/>
              </a:rPr>
              <a:t>（</a:t>
            </a:r>
            <a:r>
              <a:rPr lang="en-US" altLang="zh-CN" sz="2800" b="1" dirty="0">
                <a:latin typeface="等线" panose="02010600030101010101" charset="-122"/>
                <a:ea typeface="等线" panose="02010600030101010101" charset="-122"/>
                <a:cs typeface="等线" panose="02010600030101010101" charset="-122"/>
                <a:sym typeface="Arial" panose="020B0604020202020204" pitchFamily="34" charset="0"/>
              </a:rPr>
              <a:t>Option</a:t>
            </a:r>
            <a:r>
              <a:rPr lang="zh-CN" altLang="en-US" sz="2800" b="1" dirty="0">
                <a:latin typeface="等线" panose="02010600030101010101" charset="-122"/>
                <a:ea typeface="等线" panose="02010600030101010101" charset="-122"/>
                <a:cs typeface="等线" panose="02010600030101010101" charset="-122"/>
                <a:sym typeface="Arial" panose="020B0604020202020204" pitchFamily="34" charset="0"/>
              </a:rPr>
              <a:t>）</a:t>
            </a:r>
            <a:endParaRPr lang="zh-CN" altLang="en-US" sz="2800" b="1" spc="-15" dirty="0">
              <a:latin typeface="等线" panose="02010600030101010101" charset="-122"/>
              <a:ea typeface="等线" panose="02010600030101010101" charset="-122"/>
              <a:cs typeface="等线" panose="02010600030101010101" charset="-122"/>
              <a:sym typeface="Arial" panose="020B0604020202020204" pitchFamily="34" charset="0"/>
            </a:endParaRP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The tie bar and form are of non-contact construction</a:t>
            </a: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Ensure a clean mold environment and greatly improve the parallelism of the platen</a:t>
            </a: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Effectively prevent  </a:t>
            </a:r>
            <a:r>
              <a:rPr lang="en-US" altLang="zh-CN" sz="2800" dirty="0" err="1">
                <a:latin typeface="等线" panose="02010600030101010101" charset="-122"/>
                <a:ea typeface="等线" panose="02010600030101010101" charset="-122"/>
                <a:sym typeface="Arial" panose="020B0604020202020204" pitchFamily="34" charset="0"/>
              </a:rPr>
              <a:t>mould</a:t>
            </a:r>
            <a:r>
              <a:rPr lang="en-US" altLang="zh-CN" sz="2800" dirty="0">
                <a:latin typeface="等线" panose="02010600030101010101" charset="-122"/>
                <a:ea typeface="等线" panose="02010600030101010101" charset="-122"/>
                <a:sym typeface="Arial" panose="020B0604020202020204" pitchFamily="34" charset="0"/>
              </a:rPr>
              <a:t> tilt,  </a:t>
            </a:r>
            <a:r>
              <a:rPr lang="en-US" altLang="zh-CN" sz="2800" dirty="0" err="1">
                <a:latin typeface="等线" panose="02010600030101010101" charset="-122"/>
                <a:ea typeface="等线" panose="02010600030101010101" charset="-122"/>
                <a:sym typeface="Arial" panose="020B0604020202020204" pitchFamily="34" charset="0"/>
              </a:rPr>
              <a:t>mould</a:t>
            </a:r>
            <a:r>
              <a:rPr lang="en-US" altLang="zh-CN" sz="2800" dirty="0">
                <a:latin typeface="等线" panose="02010600030101010101" charset="-122"/>
                <a:ea typeface="等线" panose="02010600030101010101" charset="-122"/>
                <a:sym typeface="Arial" panose="020B0604020202020204" pitchFamily="34" charset="0"/>
              </a:rPr>
              <a:t> durability and precision characteristics are protected</a:t>
            </a:r>
          </a:p>
        </p:txBody>
      </p:sp>
      <p:pic>
        <p:nvPicPr>
          <p:cNvPr id="6" name="图片 5" descr="图片包含 室内, 天花板, 厨房, 广告&#10;&#10;描述已自动生成"/>
          <p:cNvPicPr>
            <a:picLocks noChangeAspect="1"/>
          </p:cNvPicPr>
          <p:nvPr>
            <p:custDataLst>
              <p:tags r:id="rId2"/>
            </p:custDataLst>
          </p:nvPr>
        </p:nvPicPr>
        <p:blipFill rotWithShape="1">
          <a:blip r:embed="rId7"/>
          <a:srcRect t="17869" r="14827"/>
          <a:stretch>
            <a:fillRect/>
          </a:stretch>
        </p:blipFill>
        <p:spPr>
          <a:xfrm>
            <a:off x="15490190" y="6159818"/>
            <a:ext cx="5360035" cy="5815330"/>
          </a:xfrm>
          <a:prstGeom prst="rect">
            <a:avLst/>
          </a:prstGeom>
        </p:spPr>
      </p:pic>
      <p:sp>
        <p:nvSpPr>
          <p:cNvPr id="8" name="椭圆 7"/>
          <p:cNvSpPr/>
          <p:nvPr>
            <p:custDataLst>
              <p:tags r:id="rId3"/>
            </p:custDataLst>
          </p:nvPr>
        </p:nvSpPr>
        <p:spPr>
          <a:xfrm>
            <a:off x="15568930" y="9348470"/>
            <a:ext cx="2549525" cy="2329815"/>
          </a:xfrm>
          <a:prstGeom prst="ellipse">
            <a:avLst/>
          </a:prstGeom>
          <a:noFill/>
          <a:ln w="152400">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3"/>
          <a:srcRect l="-378" t="30594" r="35220" b="1621"/>
          <a:stretch>
            <a:fillRect/>
          </a:stretch>
        </p:blipFill>
        <p:spPr>
          <a:xfrm>
            <a:off x="10125710" y="2012950"/>
            <a:ext cx="14256385" cy="10698480"/>
          </a:xfrm>
          <a:prstGeom prst="rect">
            <a:avLst/>
          </a:prstGeom>
        </p:spPr>
      </p:pic>
      <p:grpSp>
        <p:nvGrpSpPr>
          <p:cNvPr id="28" name="组合 27"/>
          <p:cNvGrpSpPr/>
          <p:nvPr/>
        </p:nvGrpSpPr>
        <p:grpSpPr>
          <a:xfrm>
            <a:off x="1968084" y="3731801"/>
            <a:ext cx="4233933" cy="3126199"/>
            <a:chOff x="1169915" y="2343150"/>
            <a:chExt cx="1637552" cy="1524000"/>
          </a:xfrm>
        </p:grpSpPr>
        <p:sp>
          <p:nvSpPr>
            <p:cNvPr id="9" name="矩形 8"/>
            <p:cNvSpPr/>
            <p:nvPr/>
          </p:nvSpPr>
          <p:spPr>
            <a:xfrm>
              <a:off x="2331217" y="2343150"/>
              <a:ext cx="476250" cy="1524000"/>
            </a:xfrm>
            <a:prstGeom prst="rect">
              <a:avLst/>
            </a:prstGeom>
            <a:solidFill>
              <a:schemeClr val="tx2"/>
            </a:solidFill>
            <a:ln>
              <a:noFill/>
            </a:ln>
          </p:spPr>
          <p:txBody>
            <a:bodyPr rot="0" spcFirstLastPara="0" vertOverflow="overflow" horzOverflow="overflow" vert="horz" wrap="square" lIns="182868" tIns="91434" rIns="182868" bIns="91434" numCol="1" spcCol="0" rtlCol="0" fromWordArt="0" anchor="ctr" anchorCtr="0" forceAA="0" compatLnSpc="1">
              <a:noAutofit/>
            </a:bodyPr>
            <a:lstStyle/>
            <a:p>
              <a:pPr algn="ctr"/>
              <a:endParaRPr lang="zh-CN" altLang="en-US" sz="3600" dirty="0">
                <a:latin typeface="Open Sans" panose="020B0606030504020204" pitchFamily="34" charset="0"/>
              </a:endParaRPr>
            </a:p>
          </p:txBody>
        </p:sp>
        <p:sp>
          <p:nvSpPr>
            <p:cNvPr id="16" name="矩形 15"/>
            <p:cNvSpPr/>
            <p:nvPr/>
          </p:nvSpPr>
          <p:spPr>
            <a:xfrm>
              <a:off x="1169915" y="2343150"/>
              <a:ext cx="476250" cy="1524000"/>
            </a:xfrm>
            <a:prstGeom prst="rect">
              <a:avLst/>
            </a:prstGeom>
            <a:solidFill>
              <a:schemeClr val="tx2"/>
            </a:solidFill>
            <a:ln>
              <a:noFill/>
            </a:ln>
          </p:spPr>
          <p:txBody>
            <a:bodyPr rot="0" spcFirstLastPara="0" vertOverflow="overflow" horzOverflow="overflow" vert="horz" wrap="square" lIns="182868" tIns="91434" rIns="182868" bIns="91434" numCol="1" spcCol="0" rtlCol="0" fromWordArt="0" anchor="ctr" anchorCtr="0" forceAA="0" compatLnSpc="1">
              <a:noAutofit/>
            </a:bodyPr>
            <a:lstStyle/>
            <a:p>
              <a:pPr algn="ctr"/>
              <a:endParaRPr lang="zh-CN" altLang="en-US" sz="3600" dirty="0">
                <a:latin typeface="Open Sans" panose="020B0606030504020204" pitchFamily="34" charset="0"/>
              </a:endParaRPr>
            </a:p>
          </p:txBody>
        </p:sp>
        <p:sp>
          <p:nvSpPr>
            <p:cNvPr id="17" name="流程图: 终止 16"/>
            <p:cNvSpPr/>
            <p:nvPr/>
          </p:nvSpPr>
          <p:spPr>
            <a:xfrm>
              <a:off x="1530350" y="2505075"/>
              <a:ext cx="542925" cy="180975"/>
            </a:xfrm>
            <a:prstGeom prst="flowChartTerminator">
              <a:avLst/>
            </a:prstGeom>
            <a:solidFill>
              <a:schemeClr val="tx2"/>
            </a:solidFill>
            <a:ln>
              <a:noFill/>
            </a:ln>
          </p:spPr>
          <p:txBody>
            <a:bodyPr rot="0" spcFirstLastPara="0" vertOverflow="overflow" horzOverflow="overflow" vert="horz" wrap="square" lIns="182868" tIns="91434" rIns="182868" bIns="91434" numCol="1" spcCol="0" rtlCol="0" fromWordArt="0" anchor="ctr" anchorCtr="0" forceAA="0" compatLnSpc="1">
              <a:noAutofit/>
            </a:bodyPr>
            <a:lstStyle/>
            <a:p>
              <a:pPr algn="ctr"/>
              <a:endParaRPr lang="zh-CN" altLang="en-US" sz="3600" dirty="0">
                <a:latin typeface="Open Sans" panose="020B0606030504020204" pitchFamily="34" charset="0"/>
              </a:endParaRPr>
            </a:p>
          </p:txBody>
        </p:sp>
        <p:sp>
          <p:nvSpPr>
            <p:cNvPr id="18" name="流程图: 终止 17"/>
            <p:cNvSpPr/>
            <p:nvPr/>
          </p:nvSpPr>
          <p:spPr>
            <a:xfrm rot="900000">
              <a:off x="1883374" y="2558833"/>
              <a:ext cx="542925" cy="180975"/>
            </a:xfrm>
            <a:prstGeom prst="flowChartTerminator">
              <a:avLst/>
            </a:prstGeom>
            <a:solidFill>
              <a:schemeClr val="tx2"/>
            </a:solidFill>
            <a:ln>
              <a:noFill/>
            </a:ln>
          </p:spPr>
          <p:txBody>
            <a:bodyPr rot="0" spcFirstLastPara="0" vertOverflow="overflow" horzOverflow="overflow" vert="horz" wrap="square" lIns="182868" tIns="91434" rIns="182868" bIns="91434" numCol="1" spcCol="0" rtlCol="0" fromWordArt="0" anchor="ctr" anchorCtr="0" forceAA="0" compatLnSpc="1">
              <a:noAutofit/>
            </a:bodyPr>
            <a:lstStyle/>
            <a:p>
              <a:pPr algn="ctr"/>
              <a:endParaRPr lang="zh-CN" altLang="en-US" sz="3600" dirty="0">
                <a:latin typeface="Open Sans" panose="020B0606030504020204" pitchFamily="34" charset="0"/>
              </a:endParaRPr>
            </a:p>
          </p:txBody>
        </p:sp>
        <p:sp>
          <p:nvSpPr>
            <p:cNvPr id="19" name="流程图: 终止 18"/>
            <p:cNvSpPr/>
            <p:nvPr/>
          </p:nvSpPr>
          <p:spPr>
            <a:xfrm>
              <a:off x="1530350" y="3531282"/>
              <a:ext cx="542925" cy="180975"/>
            </a:xfrm>
            <a:prstGeom prst="flowChartTerminator">
              <a:avLst/>
            </a:prstGeom>
            <a:solidFill>
              <a:schemeClr val="tx2"/>
            </a:solidFill>
            <a:ln>
              <a:noFill/>
            </a:ln>
          </p:spPr>
          <p:txBody>
            <a:bodyPr rot="0" spcFirstLastPara="0" vertOverflow="overflow" horzOverflow="overflow" vert="horz" wrap="square" lIns="182868" tIns="91434" rIns="182868" bIns="91434" numCol="1" spcCol="0" rtlCol="0" fromWordArt="0" anchor="ctr" anchorCtr="0" forceAA="0" compatLnSpc="1">
              <a:noAutofit/>
            </a:bodyPr>
            <a:lstStyle/>
            <a:p>
              <a:pPr algn="ctr"/>
              <a:endParaRPr lang="zh-CN" altLang="en-US" sz="3600" dirty="0">
                <a:latin typeface="Open Sans" panose="020B0606030504020204" pitchFamily="34" charset="0"/>
              </a:endParaRPr>
            </a:p>
          </p:txBody>
        </p:sp>
        <p:sp>
          <p:nvSpPr>
            <p:cNvPr id="20" name="流程图: 终止 19"/>
            <p:cNvSpPr/>
            <p:nvPr/>
          </p:nvSpPr>
          <p:spPr>
            <a:xfrm rot="20700000">
              <a:off x="1864322" y="3483062"/>
              <a:ext cx="542925" cy="180975"/>
            </a:xfrm>
            <a:prstGeom prst="flowChartTerminator">
              <a:avLst/>
            </a:prstGeom>
            <a:solidFill>
              <a:schemeClr val="tx2"/>
            </a:solidFill>
            <a:ln>
              <a:noFill/>
            </a:ln>
          </p:spPr>
          <p:txBody>
            <a:bodyPr rot="0" spcFirstLastPara="0" vertOverflow="overflow" horzOverflow="overflow" vert="horz" wrap="square" lIns="182868" tIns="91434" rIns="182868" bIns="91434" numCol="1" spcCol="0" rtlCol="0" fromWordArt="0" anchor="ctr" anchorCtr="0" forceAA="0" compatLnSpc="1">
              <a:noAutofit/>
            </a:bodyPr>
            <a:lstStyle/>
            <a:p>
              <a:pPr algn="ctr"/>
              <a:endParaRPr lang="zh-CN" altLang="en-US" sz="3600" dirty="0">
                <a:latin typeface="Open Sans" panose="020B0606030504020204" pitchFamily="34" charset="0"/>
              </a:endParaRPr>
            </a:p>
          </p:txBody>
        </p:sp>
        <p:sp>
          <p:nvSpPr>
            <p:cNvPr id="22" name="椭圆 21"/>
            <p:cNvSpPr/>
            <p:nvPr/>
          </p:nvSpPr>
          <p:spPr>
            <a:xfrm>
              <a:off x="1936750" y="2543174"/>
              <a:ext cx="98426" cy="98426"/>
            </a:xfrm>
            <a:prstGeom prst="ellipse">
              <a:avLst/>
            </a:prstGeom>
            <a:solidFill>
              <a:schemeClr val="bg1"/>
            </a:solidFill>
            <a:ln>
              <a:noFill/>
            </a:ln>
          </p:spPr>
          <p:txBody>
            <a:bodyPr rot="0" spcFirstLastPara="0" vertOverflow="overflow" horzOverflow="overflow" vert="horz" wrap="square" lIns="182868" tIns="91434" rIns="182868" bIns="91434" numCol="1" spcCol="0" rtlCol="0" fromWordArt="0" anchor="ctr" anchorCtr="0" forceAA="0" compatLnSpc="1">
              <a:noAutofit/>
            </a:bodyPr>
            <a:lstStyle/>
            <a:p>
              <a:pPr algn="ctr"/>
              <a:endParaRPr lang="zh-CN" altLang="en-US" sz="3600" dirty="0">
                <a:latin typeface="Open Sans" panose="020B0606030504020204" pitchFamily="34" charset="0"/>
              </a:endParaRPr>
            </a:p>
          </p:txBody>
        </p:sp>
        <p:sp>
          <p:nvSpPr>
            <p:cNvPr id="23" name="椭圆 22"/>
            <p:cNvSpPr/>
            <p:nvPr/>
          </p:nvSpPr>
          <p:spPr>
            <a:xfrm>
              <a:off x="1936750" y="3571874"/>
              <a:ext cx="98426" cy="98426"/>
            </a:xfrm>
            <a:prstGeom prst="ellipse">
              <a:avLst/>
            </a:prstGeom>
            <a:solidFill>
              <a:schemeClr val="bg1"/>
            </a:solidFill>
            <a:ln>
              <a:noFill/>
            </a:ln>
          </p:spPr>
          <p:txBody>
            <a:bodyPr rot="0" spcFirstLastPara="0" vertOverflow="overflow" horzOverflow="overflow" vert="horz" wrap="square" lIns="182868" tIns="91434" rIns="182868" bIns="91434" numCol="1" spcCol="0" rtlCol="0" fromWordArt="0" anchor="ctr" anchorCtr="0" forceAA="0" compatLnSpc="1">
              <a:noAutofit/>
            </a:bodyPr>
            <a:lstStyle/>
            <a:p>
              <a:pPr algn="ctr"/>
              <a:endParaRPr lang="zh-CN" altLang="en-US" sz="3600" dirty="0">
                <a:latin typeface="Open Sans" panose="020B0606030504020204" pitchFamily="34" charset="0"/>
              </a:endParaRPr>
            </a:p>
          </p:txBody>
        </p:sp>
        <p:sp>
          <p:nvSpPr>
            <p:cNvPr id="24" name="椭圆 23"/>
            <p:cNvSpPr/>
            <p:nvPr/>
          </p:nvSpPr>
          <p:spPr>
            <a:xfrm>
              <a:off x="2260600" y="2638424"/>
              <a:ext cx="98426" cy="98426"/>
            </a:xfrm>
            <a:prstGeom prst="ellipse">
              <a:avLst/>
            </a:prstGeom>
            <a:solidFill>
              <a:schemeClr val="bg1"/>
            </a:solidFill>
            <a:ln>
              <a:noFill/>
            </a:ln>
          </p:spPr>
          <p:txBody>
            <a:bodyPr rot="0" spcFirstLastPara="0" vertOverflow="overflow" horzOverflow="overflow" vert="horz" wrap="square" lIns="182868" tIns="91434" rIns="182868" bIns="91434" numCol="1" spcCol="0" rtlCol="0" fromWordArt="0" anchor="ctr" anchorCtr="0" forceAA="0" compatLnSpc="1">
              <a:noAutofit/>
            </a:bodyPr>
            <a:lstStyle/>
            <a:p>
              <a:pPr algn="ctr"/>
              <a:endParaRPr lang="zh-CN" altLang="en-US" sz="3600" dirty="0">
                <a:latin typeface="Open Sans" panose="020B0606030504020204" pitchFamily="34" charset="0"/>
              </a:endParaRPr>
            </a:p>
          </p:txBody>
        </p:sp>
        <p:sp>
          <p:nvSpPr>
            <p:cNvPr id="25" name="椭圆 24"/>
            <p:cNvSpPr/>
            <p:nvPr/>
          </p:nvSpPr>
          <p:spPr>
            <a:xfrm>
              <a:off x="2254250" y="3482974"/>
              <a:ext cx="98426" cy="98426"/>
            </a:xfrm>
            <a:prstGeom prst="ellipse">
              <a:avLst/>
            </a:prstGeom>
            <a:solidFill>
              <a:schemeClr val="bg1"/>
            </a:solidFill>
            <a:ln>
              <a:noFill/>
            </a:ln>
          </p:spPr>
          <p:txBody>
            <a:bodyPr rot="0" spcFirstLastPara="0" vertOverflow="overflow" horzOverflow="overflow" vert="horz" wrap="square" lIns="182868" tIns="91434" rIns="182868" bIns="91434" numCol="1" spcCol="0" rtlCol="0" fromWordArt="0" anchor="ctr" anchorCtr="0" forceAA="0" compatLnSpc="1">
              <a:noAutofit/>
            </a:bodyPr>
            <a:lstStyle/>
            <a:p>
              <a:pPr algn="ctr"/>
              <a:endParaRPr lang="zh-CN" altLang="en-US" sz="3600" dirty="0">
                <a:latin typeface="Open Sans" panose="020B0606030504020204" pitchFamily="34" charset="0"/>
              </a:endParaRPr>
            </a:p>
          </p:txBody>
        </p:sp>
        <p:sp>
          <p:nvSpPr>
            <p:cNvPr id="26" name="椭圆 25"/>
            <p:cNvSpPr/>
            <p:nvPr/>
          </p:nvSpPr>
          <p:spPr>
            <a:xfrm>
              <a:off x="1587062" y="2543174"/>
              <a:ext cx="98426" cy="98426"/>
            </a:xfrm>
            <a:prstGeom prst="ellipse">
              <a:avLst/>
            </a:prstGeom>
            <a:solidFill>
              <a:schemeClr val="bg1"/>
            </a:solidFill>
            <a:ln>
              <a:noFill/>
            </a:ln>
          </p:spPr>
          <p:txBody>
            <a:bodyPr rot="0" spcFirstLastPara="0" vertOverflow="overflow" horzOverflow="overflow" vert="horz" wrap="square" lIns="182868" tIns="91434" rIns="182868" bIns="91434" numCol="1" spcCol="0" rtlCol="0" fromWordArt="0" anchor="ctr" anchorCtr="0" forceAA="0" compatLnSpc="1">
              <a:noAutofit/>
            </a:bodyPr>
            <a:lstStyle/>
            <a:p>
              <a:pPr algn="ctr"/>
              <a:endParaRPr lang="zh-CN" altLang="en-US" sz="3600" dirty="0">
                <a:latin typeface="Open Sans" panose="020B0606030504020204" pitchFamily="34" charset="0"/>
              </a:endParaRPr>
            </a:p>
          </p:txBody>
        </p:sp>
        <p:sp>
          <p:nvSpPr>
            <p:cNvPr id="27" name="椭圆 26"/>
            <p:cNvSpPr/>
            <p:nvPr/>
          </p:nvSpPr>
          <p:spPr>
            <a:xfrm>
              <a:off x="1587062" y="3571874"/>
              <a:ext cx="98426" cy="98426"/>
            </a:xfrm>
            <a:prstGeom prst="ellipse">
              <a:avLst/>
            </a:prstGeom>
            <a:solidFill>
              <a:schemeClr val="bg1"/>
            </a:solidFill>
            <a:ln>
              <a:noFill/>
            </a:ln>
          </p:spPr>
          <p:txBody>
            <a:bodyPr rot="0" spcFirstLastPara="0" vertOverflow="overflow" horzOverflow="overflow" vert="horz" wrap="square" lIns="182868" tIns="91434" rIns="182868" bIns="91434" numCol="1" spcCol="0" rtlCol="0" fromWordArt="0" anchor="ctr" anchorCtr="0" forceAA="0" compatLnSpc="1">
              <a:noAutofit/>
            </a:bodyPr>
            <a:lstStyle/>
            <a:p>
              <a:pPr algn="ctr"/>
              <a:endParaRPr lang="zh-CN" altLang="en-US" sz="3600" dirty="0">
                <a:latin typeface="Open Sans" panose="020B0606030504020204" pitchFamily="34" charset="0"/>
              </a:endParaRPr>
            </a:p>
          </p:txBody>
        </p:sp>
      </p:grpSp>
      <p:sp>
        <p:nvSpPr>
          <p:cNvPr id="3" name="Foliennummernplatzhalter 2"/>
          <p:cNvSpPr>
            <a:spLocks noGrp="1"/>
          </p:cNvSpPr>
          <p:nvPr>
            <p:ph type="sldNum" sz="quarter" idx="4294967295"/>
          </p:nvPr>
        </p:nvSpPr>
        <p:spPr>
          <a:xfrm>
            <a:off x="18895695" y="12880975"/>
            <a:ext cx="5486400" cy="730250"/>
          </a:xfrm>
        </p:spPr>
        <p:txBody>
          <a:bodyPr/>
          <a:lstStyle/>
          <a:p>
            <a:r>
              <a:rPr lang="de-DE">
                <a:latin typeface="等线" panose="02010600030101010101" charset="-122"/>
                <a:ea typeface="等线" panose="02010600030101010101" charset="-122"/>
              </a:rPr>
              <a:t>Page  </a:t>
            </a:r>
            <a:fld id="{40ABFDA0-30CA-D749-AA37-09DF4F42551B}" type="slidenum">
              <a:rPr lang="de-DE" smtClean="0">
                <a:latin typeface="等线" panose="02010600030101010101" charset="-122"/>
                <a:ea typeface="等线" panose="02010600030101010101" charset="-122"/>
              </a:rPr>
              <a:t>17</a:t>
            </a:fld>
            <a:endParaRPr lang="de-DE" dirty="0">
              <a:latin typeface="等线" panose="02010600030101010101" charset="-122"/>
              <a:ea typeface="等线" panose="02010600030101010101" charset="-122"/>
            </a:endParaRPr>
          </a:p>
        </p:txBody>
      </p:sp>
      <p:sp>
        <p:nvSpPr>
          <p:cNvPr id="21" name="Titel 1"/>
          <p:cNvSpPr>
            <a:spLocks noGrp="1"/>
          </p:cNvSpPr>
          <p:nvPr>
            <p:ph type="title"/>
          </p:nvPr>
        </p:nvSpPr>
        <p:spPr/>
        <p:txBody>
          <a:bodyPr>
            <a:normAutofit/>
          </a:bodyPr>
          <a:lstStyle/>
          <a:p>
            <a:r>
              <a:rPr lang="en-US" altLang="zh-CN" dirty="0">
                <a:latin typeface="等线" panose="02010600030101010101" charset="-122"/>
                <a:ea typeface="等线" panose="02010600030101010101" charset="-122"/>
                <a:cs typeface="+mn-ea"/>
                <a:sym typeface="Arial" panose="020B0604020202020204" pitchFamily="34" charset="0"/>
              </a:rPr>
              <a:t>Clamping Unit</a:t>
            </a:r>
            <a:br>
              <a:rPr lang="zh-CN" altLang="en-US" dirty="0">
                <a:latin typeface="等线" panose="02010600030101010101" charset="-122"/>
                <a:ea typeface="等线" panose="02010600030101010101" charset="-122"/>
                <a:cs typeface="等线" panose="02010600030101010101" charset="-122"/>
                <a:sym typeface="Arial" panose="020B0604020202020204" pitchFamily="34" charset="0"/>
              </a:rPr>
            </a:br>
            <a:br>
              <a:rPr lang="zh-CN" altLang="en-US" dirty="0">
                <a:latin typeface="等线" panose="02010600030101010101" charset="-122"/>
                <a:ea typeface="等线" panose="02010600030101010101" charset="-122"/>
                <a:cs typeface="等线" panose="02010600030101010101" charset="-122"/>
                <a:sym typeface="Arial" panose="020B0604020202020204" pitchFamily="34" charset="0"/>
              </a:rPr>
            </a:br>
            <a:r>
              <a:rPr lang="en-US" altLang="zh-CN" sz="3600" dirty="0">
                <a:latin typeface="等线" panose="02010600030101010101" charset="-122"/>
                <a:ea typeface="等线" panose="02010600030101010101" charset="-122"/>
                <a:cs typeface="等线" panose="02010600030101010101" charset="-122"/>
                <a:sym typeface="Arial" panose="020B0604020202020204" pitchFamily="34" charset="0"/>
              </a:rPr>
              <a:t>-</a:t>
            </a:r>
            <a:r>
              <a:rPr lang="en-US" altLang="zh-CN" sz="3600" dirty="0">
                <a:latin typeface="等线" panose="02010600030101010101" charset="-122"/>
                <a:ea typeface="等线" panose="02010600030101010101" charset="-122"/>
              </a:rPr>
              <a:t>Compact curved elbow structure</a:t>
            </a:r>
            <a:br>
              <a:rPr lang="en-US" altLang="zh-CN" sz="3600" dirty="0">
                <a:latin typeface="等线" panose="02010600030101010101" charset="-122"/>
                <a:ea typeface="等线" panose="02010600030101010101" charset="-122"/>
              </a:rPr>
            </a:br>
            <a:endParaRPr lang="zh-CN" altLang="en-US" sz="3600" dirty="0">
              <a:solidFill>
                <a:srgbClr val="FF0000"/>
              </a:solidFill>
              <a:latin typeface="等线" panose="02010600030101010101" charset="-122"/>
              <a:ea typeface="等线" panose="02010600030101010101" charset="-122"/>
              <a:cs typeface="等线" panose="02010600030101010101" charset="-122"/>
              <a:sym typeface="Arial" panose="020B0604020202020204" pitchFamily="34" charset="0"/>
            </a:endParaRPr>
          </a:p>
        </p:txBody>
      </p:sp>
      <p:sp>
        <p:nvSpPr>
          <p:cNvPr id="2" name="Textfeld 7">
            <a:extLst>
              <a:ext uri="{FF2B5EF4-FFF2-40B4-BE49-F238E27FC236}">
                <a16:creationId xmlns:a16="http://schemas.microsoft.com/office/drawing/2014/main" id="{4093401A-39E7-3C27-94EE-899A80A34908}"/>
              </a:ext>
            </a:extLst>
          </p:cNvPr>
          <p:cNvSpPr txBox="1"/>
          <p:nvPr/>
        </p:nvSpPr>
        <p:spPr>
          <a:xfrm>
            <a:off x="1557782" y="8005671"/>
            <a:ext cx="5194710" cy="3913379"/>
          </a:xfrm>
          <a:prstGeom prst="rect">
            <a:avLst/>
          </a:prstGeom>
          <a:noFill/>
        </p:spPr>
        <p:txBody>
          <a:bodyPr wrap="square" rtlCol="0">
            <a:spAutoFit/>
          </a:bodyPr>
          <a:lstStyle/>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New and optimized elbow bending system</a:t>
            </a: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Improve system rigidity and template parallelism</a:t>
            </a:r>
          </a:p>
          <a:p>
            <a:pPr marL="57150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The speed of mold opening and closing is increased</a:t>
            </a:r>
            <a:endParaRPr lang="zh-CN" altLang="en-US" sz="2800" dirty="0">
              <a:latin typeface="等线" panose="02010600030101010101" charset="-122"/>
              <a:ea typeface="等线" panose="02010600030101010101"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latin typeface="等线" panose="02010600030101010101" charset="-122"/>
                <a:ea typeface="等线" panose="02010600030101010101" charset="-122"/>
                <a:cs typeface="+mn-ea"/>
                <a:sym typeface="Arial" panose="020B0604020202020204" pitchFamily="34" charset="0"/>
              </a:rPr>
              <a:t>Clamping Unit</a:t>
            </a:r>
            <a:br>
              <a:rPr lang="zh-CN" altLang="en-US" dirty="0">
                <a:latin typeface="等线" panose="02010600030101010101" charset="-122"/>
                <a:ea typeface="等线" panose="02010600030101010101" charset="-122"/>
              </a:rPr>
            </a:br>
            <a:br>
              <a:rPr lang="zh-CN" altLang="en-US" dirty="0">
                <a:latin typeface="等线" panose="02010600030101010101" charset="-122"/>
                <a:ea typeface="等线" panose="02010600030101010101" charset="-122"/>
              </a:rPr>
            </a:br>
            <a:r>
              <a:rPr lang="en-US" altLang="zh-CN" sz="3600" dirty="0">
                <a:latin typeface="等线" panose="02010600030101010101" charset="-122"/>
                <a:ea typeface="等线" panose="02010600030101010101" charset="-122"/>
              </a:rPr>
              <a:t>-HT</a:t>
            </a:r>
            <a:r>
              <a:rPr lang="zh-CN" altLang="en-US" sz="3600" dirty="0">
                <a:latin typeface="等线" panose="02010600030101010101" charset="-122"/>
                <a:ea typeface="等线" panose="02010600030101010101" charset="-122"/>
              </a:rPr>
              <a:t> </a:t>
            </a:r>
            <a:r>
              <a:rPr lang="en-US" altLang="zh-CN" sz="3600" dirty="0">
                <a:latin typeface="等线" panose="02010600030101010101" charset="-122"/>
                <a:ea typeface="等线" panose="02010600030101010101" charset="-122"/>
              </a:rPr>
              <a:t>mold</a:t>
            </a:r>
            <a:r>
              <a:rPr lang="zh-CN" altLang="en-US" sz="3600" dirty="0">
                <a:latin typeface="等线" panose="02010600030101010101" charset="-122"/>
                <a:ea typeface="等线" panose="02010600030101010101" charset="-122"/>
              </a:rPr>
              <a:t> </a:t>
            </a:r>
            <a:r>
              <a:rPr lang="en-US" altLang="zh-CN" sz="3600" dirty="0">
                <a:latin typeface="等线" panose="02010600030101010101" charset="-122"/>
                <a:ea typeface="等线" panose="02010600030101010101" charset="-122"/>
              </a:rPr>
              <a:t>opening</a:t>
            </a:r>
            <a:r>
              <a:rPr lang="zh-CN" altLang="en-US" sz="3600" dirty="0">
                <a:latin typeface="等线" panose="02010600030101010101" charset="-122"/>
                <a:ea typeface="等线" panose="02010600030101010101" charset="-122"/>
              </a:rPr>
              <a:t> </a:t>
            </a:r>
            <a:r>
              <a:rPr lang="en-US" altLang="zh-CN" sz="3600" dirty="0">
                <a:latin typeface="等线" panose="02010600030101010101" charset="-122"/>
                <a:ea typeface="等线" panose="02010600030101010101" charset="-122"/>
              </a:rPr>
              <a:t>and closing 2.0</a:t>
            </a:r>
            <a:br>
              <a:rPr lang="en-US" altLang="zh-CN" sz="3600" dirty="0">
                <a:latin typeface="等线" panose="02010600030101010101" charset="-122"/>
                <a:ea typeface="等线" panose="02010600030101010101" charset="-122"/>
              </a:rPr>
            </a:br>
            <a:endParaRPr lang="en-US" altLang="zh-CN" sz="3600" dirty="0">
              <a:latin typeface="等线" panose="02010600030101010101" charset="-122"/>
              <a:ea typeface="等线" panose="02010600030101010101" charset="-122"/>
            </a:endParaRPr>
          </a:p>
        </p:txBody>
      </p:sp>
      <p:sp>
        <p:nvSpPr>
          <p:cNvPr id="2" name="Text Placeholder 8"/>
          <p:cNvSpPr txBox="1"/>
          <p:nvPr/>
        </p:nvSpPr>
        <p:spPr>
          <a:xfrm>
            <a:off x="1065526" y="2791329"/>
            <a:ext cx="18136874" cy="468820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140000"/>
              </a:lnSpc>
              <a:buClr>
                <a:srgbClr val="396FBC"/>
              </a:buClr>
              <a:buFont typeface=".Hiragino Kaku Gothic Interface W3"/>
              <a:buChar char="◉"/>
            </a:pPr>
            <a:r>
              <a:rPr lang="en-US" altLang="zh-CN" dirty="0">
                <a:latin typeface="等线" panose="02010600030101010101" charset="-122"/>
                <a:ea typeface="等线" panose="02010600030101010101" charset="-122"/>
              </a:rPr>
              <a:t>The maximum mold opening and closing speed is increased by about 20% on the basis of the three generation machine</a:t>
            </a:r>
          </a:p>
          <a:p>
            <a:pPr marL="571500" indent="-571500">
              <a:lnSpc>
                <a:spcPct val="140000"/>
              </a:lnSpc>
              <a:buClr>
                <a:srgbClr val="396FBC"/>
              </a:buClr>
              <a:buFont typeface=".Hiragino Kaku Gothic Interface W3"/>
              <a:buChar char="◉"/>
            </a:pPr>
            <a:r>
              <a:rPr lang="en-US" altLang="zh-CN" dirty="0">
                <a:latin typeface="等线" panose="02010600030101010101" charset="-122"/>
                <a:ea typeface="等线" panose="02010600030101010101" charset="-122"/>
              </a:rPr>
              <a:t>Mold opening and closing anti-vibration acceleration and deceleration control S-Curve function upgrade, generate smooth speed mode during acceleration and deceleration, can suppress vibration at the same time, more high-speed mold opening and closing, to achieve faster dry cycle.</a:t>
            </a:r>
            <a:endParaRPr lang="zh-CN" altLang="en-US" dirty="0">
              <a:latin typeface="等线" panose="02010600030101010101" charset="-122"/>
              <a:ea typeface="等线" panose="02010600030101010101" charset="-122"/>
            </a:endParaRPr>
          </a:p>
        </p:txBody>
      </p:sp>
      <p:pic>
        <p:nvPicPr>
          <p:cNvPr id="5" name="图片 4"/>
          <p:cNvPicPr>
            <a:picLocks noChangeAspect="1"/>
          </p:cNvPicPr>
          <p:nvPr/>
        </p:nvPicPr>
        <p:blipFill>
          <a:blip r:embed="rId2"/>
          <a:stretch>
            <a:fillRect/>
          </a:stretch>
        </p:blipFill>
        <p:spPr>
          <a:xfrm>
            <a:off x="1669627" y="6126693"/>
            <a:ext cx="9323052" cy="6364001"/>
          </a:xfrm>
          <a:prstGeom prst="rect">
            <a:avLst/>
          </a:prstGeom>
        </p:spPr>
      </p:pic>
      <p:pic>
        <p:nvPicPr>
          <p:cNvPr id="7" name="图片 6">
            <a:extLst>
              <a:ext uri="{FF2B5EF4-FFF2-40B4-BE49-F238E27FC236}">
                <a16:creationId xmlns:a16="http://schemas.microsoft.com/office/drawing/2014/main" id="{5513185E-81A4-D267-91E2-47C61E9F8175}"/>
              </a:ext>
            </a:extLst>
          </p:cNvPr>
          <p:cNvPicPr>
            <a:picLocks noChangeAspect="1"/>
          </p:cNvPicPr>
          <p:nvPr/>
        </p:nvPicPr>
        <p:blipFill>
          <a:blip r:embed="rId3"/>
          <a:stretch>
            <a:fillRect/>
          </a:stretch>
        </p:blipFill>
        <p:spPr>
          <a:xfrm>
            <a:off x="12596847" y="6126693"/>
            <a:ext cx="10776861" cy="6364001"/>
          </a:xfrm>
          <a:prstGeom prst="rect">
            <a:avLst/>
          </a:prstGeom>
        </p:spPr>
      </p:pic>
      <p:sp>
        <p:nvSpPr>
          <p:cNvPr id="9" name="矩形 8">
            <a:extLst>
              <a:ext uri="{FF2B5EF4-FFF2-40B4-BE49-F238E27FC236}">
                <a16:creationId xmlns:a16="http://schemas.microsoft.com/office/drawing/2014/main" id="{0F7F4A01-8CCD-C1DF-E660-8CA82FAD0275}"/>
              </a:ext>
            </a:extLst>
          </p:cNvPr>
          <p:cNvSpPr/>
          <p:nvPr/>
        </p:nvSpPr>
        <p:spPr>
          <a:xfrm>
            <a:off x="4975095" y="6293224"/>
            <a:ext cx="2340105" cy="3765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4241C1BE-612B-D24D-D80F-37CB0446A240}"/>
              </a:ext>
            </a:extLst>
          </p:cNvPr>
          <p:cNvSpPr txBox="1"/>
          <p:nvPr/>
        </p:nvSpPr>
        <p:spPr>
          <a:xfrm>
            <a:off x="4154124" y="6250649"/>
            <a:ext cx="6651812" cy="461665"/>
          </a:xfrm>
          <a:prstGeom prst="rect">
            <a:avLst/>
          </a:prstGeom>
          <a:noFill/>
        </p:spPr>
        <p:txBody>
          <a:bodyPr wrap="square" rtlCol="0">
            <a:spAutoFit/>
          </a:bodyPr>
          <a:lstStyle/>
          <a:p>
            <a:r>
              <a:rPr lang="en-US" altLang="zh-CN" sz="2400" dirty="0">
                <a:latin typeface="等线" panose="02010600030101010101" pitchFamily="2" charset="-122"/>
                <a:ea typeface="等线" panose="02010600030101010101" pitchFamily="2" charset="-122"/>
              </a:rPr>
              <a:t>Speed diagram of mold opening and closing </a:t>
            </a:r>
            <a:endParaRPr lang="zh-CN" altLang="en-US" sz="2400" dirty="0">
              <a:latin typeface="等线" panose="02010600030101010101" pitchFamily="2" charset="-122"/>
              <a:ea typeface="等线" panose="02010600030101010101" pitchFamily="2" charset="-122"/>
            </a:endParaRPr>
          </a:p>
        </p:txBody>
      </p:sp>
      <p:sp>
        <p:nvSpPr>
          <p:cNvPr id="13" name="矩形 12">
            <a:extLst>
              <a:ext uri="{FF2B5EF4-FFF2-40B4-BE49-F238E27FC236}">
                <a16:creationId xmlns:a16="http://schemas.microsoft.com/office/drawing/2014/main" id="{8AEEA3BE-95EA-54FB-2B9A-73042365AF79}"/>
              </a:ext>
            </a:extLst>
          </p:cNvPr>
          <p:cNvSpPr/>
          <p:nvPr/>
        </p:nvSpPr>
        <p:spPr>
          <a:xfrm>
            <a:off x="1484360" y="6669741"/>
            <a:ext cx="1886568" cy="3354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F55E378D-17BE-92FA-8723-830C1C0D4E94}"/>
              </a:ext>
            </a:extLst>
          </p:cNvPr>
          <p:cNvSpPr txBox="1"/>
          <p:nvPr/>
        </p:nvSpPr>
        <p:spPr>
          <a:xfrm>
            <a:off x="663388" y="6543569"/>
            <a:ext cx="2949388" cy="461665"/>
          </a:xfrm>
          <a:prstGeom prst="rect">
            <a:avLst/>
          </a:prstGeom>
          <a:noFill/>
        </p:spPr>
        <p:txBody>
          <a:bodyPr wrap="square" rtlCol="0">
            <a:spAutoFit/>
          </a:bodyPr>
          <a:lstStyle/>
          <a:p>
            <a:r>
              <a:rPr lang="en-US" altLang="zh-CN" sz="2400" dirty="0">
                <a:latin typeface="等线" panose="02010600030101010101" pitchFamily="2" charset="-122"/>
                <a:ea typeface="等线" panose="02010600030101010101" pitchFamily="2" charset="-122"/>
              </a:rPr>
              <a:t>Speed of ball screw</a:t>
            </a:r>
            <a:endParaRPr lang="zh-CN" altLang="en-US" sz="2400" dirty="0">
              <a:latin typeface="等线" panose="02010600030101010101" pitchFamily="2" charset="-122"/>
              <a:ea typeface="等线" panose="02010600030101010101" pitchFamily="2" charset="-122"/>
            </a:endParaRPr>
          </a:p>
        </p:txBody>
      </p:sp>
      <p:sp>
        <p:nvSpPr>
          <p:cNvPr id="15" name="矩形 14">
            <a:extLst>
              <a:ext uri="{FF2B5EF4-FFF2-40B4-BE49-F238E27FC236}">
                <a16:creationId xmlns:a16="http://schemas.microsoft.com/office/drawing/2014/main" id="{0B19B660-F578-C576-27B1-9ECC912D2951}"/>
              </a:ext>
            </a:extLst>
          </p:cNvPr>
          <p:cNvSpPr/>
          <p:nvPr/>
        </p:nvSpPr>
        <p:spPr>
          <a:xfrm>
            <a:off x="9757500" y="11937161"/>
            <a:ext cx="892571" cy="308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62DE4B1A-E6E6-8B31-6F4B-05FE72C42673}"/>
              </a:ext>
            </a:extLst>
          </p:cNvPr>
          <p:cNvSpPr txBox="1"/>
          <p:nvPr/>
        </p:nvSpPr>
        <p:spPr>
          <a:xfrm>
            <a:off x="10042121" y="11860641"/>
            <a:ext cx="1121862" cy="461665"/>
          </a:xfrm>
          <a:prstGeom prst="rect">
            <a:avLst/>
          </a:prstGeom>
          <a:noFill/>
        </p:spPr>
        <p:txBody>
          <a:bodyPr wrap="square" rtlCol="0">
            <a:spAutoFit/>
          </a:bodyPr>
          <a:lstStyle/>
          <a:p>
            <a:r>
              <a:rPr lang="en-US" altLang="zh-CN" sz="2400" dirty="0">
                <a:latin typeface="等线" panose="02010600030101010101" pitchFamily="2" charset="-122"/>
                <a:ea typeface="等线" panose="02010600030101010101" pitchFamily="2" charset="-122"/>
              </a:rPr>
              <a:t>Time</a:t>
            </a:r>
            <a:endParaRPr lang="zh-CN" altLang="en-US" sz="2400" dirty="0">
              <a:latin typeface="等线" panose="02010600030101010101" pitchFamily="2" charset="-122"/>
              <a:ea typeface="等线" panose="02010600030101010101" pitchFamily="2" charset="-122"/>
            </a:endParaRPr>
          </a:p>
        </p:txBody>
      </p:sp>
      <p:sp>
        <p:nvSpPr>
          <p:cNvPr id="17" name="矩形 16">
            <a:extLst>
              <a:ext uri="{FF2B5EF4-FFF2-40B4-BE49-F238E27FC236}">
                <a16:creationId xmlns:a16="http://schemas.microsoft.com/office/drawing/2014/main" id="{1E047C28-A1D3-88BA-0549-0556A348B095}"/>
              </a:ext>
            </a:extLst>
          </p:cNvPr>
          <p:cNvSpPr/>
          <p:nvPr/>
        </p:nvSpPr>
        <p:spPr>
          <a:xfrm>
            <a:off x="4833898" y="12175380"/>
            <a:ext cx="1782055" cy="357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7018A688-C10D-9084-65F1-7C7EB95D3EEC}"/>
              </a:ext>
            </a:extLst>
          </p:cNvPr>
          <p:cNvSpPr txBox="1"/>
          <p:nvPr/>
        </p:nvSpPr>
        <p:spPr>
          <a:xfrm>
            <a:off x="4493483" y="12181806"/>
            <a:ext cx="3944470" cy="461665"/>
          </a:xfrm>
          <a:prstGeom prst="rect">
            <a:avLst/>
          </a:prstGeom>
          <a:noFill/>
        </p:spPr>
        <p:txBody>
          <a:bodyPr wrap="square" rtlCol="0">
            <a:spAutoFit/>
          </a:bodyPr>
          <a:lstStyle/>
          <a:p>
            <a:r>
              <a:rPr lang="en-US" altLang="zh-CN" sz="2400" dirty="0">
                <a:latin typeface="等线" panose="02010600030101010101" pitchFamily="2" charset="-122"/>
                <a:ea typeface="等线" panose="02010600030101010101" pitchFamily="2" charset="-122"/>
              </a:rPr>
              <a:t>Mold moving time shorten</a:t>
            </a:r>
            <a:endParaRPr lang="zh-CN" altLang="en-US" sz="2400" dirty="0">
              <a:latin typeface="等线" panose="02010600030101010101" pitchFamily="2" charset="-122"/>
              <a:ea typeface="等线" panose="02010600030101010101" pitchFamily="2" charset="-122"/>
            </a:endParaRPr>
          </a:p>
        </p:txBody>
      </p:sp>
      <p:sp>
        <p:nvSpPr>
          <p:cNvPr id="19" name="矩形 18">
            <a:extLst>
              <a:ext uri="{FF2B5EF4-FFF2-40B4-BE49-F238E27FC236}">
                <a16:creationId xmlns:a16="http://schemas.microsoft.com/office/drawing/2014/main" id="{3F1AFF26-AF3F-EAF8-4602-7CE6F28B6557}"/>
              </a:ext>
            </a:extLst>
          </p:cNvPr>
          <p:cNvSpPr/>
          <p:nvPr/>
        </p:nvSpPr>
        <p:spPr>
          <a:xfrm>
            <a:off x="16938555" y="6181339"/>
            <a:ext cx="2263845" cy="676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667258C1-654F-35FD-01E2-7F10AEA826A7}"/>
              </a:ext>
            </a:extLst>
          </p:cNvPr>
          <p:cNvSpPr txBox="1"/>
          <p:nvPr/>
        </p:nvSpPr>
        <p:spPr>
          <a:xfrm>
            <a:off x="16811015" y="6293224"/>
            <a:ext cx="2932733" cy="461665"/>
          </a:xfrm>
          <a:prstGeom prst="rect">
            <a:avLst/>
          </a:prstGeom>
          <a:noFill/>
        </p:spPr>
        <p:txBody>
          <a:bodyPr wrap="square" rtlCol="0">
            <a:spAutoFit/>
          </a:bodyPr>
          <a:lstStyle/>
          <a:p>
            <a:r>
              <a:rPr lang="en-US" altLang="zh-CN" sz="2400" dirty="0">
                <a:latin typeface="等线" panose="02010600030101010101" pitchFamily="2" charset="-122"/>
                <a:ea typeface="等线" panose="02010600030101010101" pitchFamily="2" charset="-122"/>
              </a:rPr>
              <a:t>Drying Cycle Time</a:t>
            </a:r>
            <a:endParaRPr lang="zh-CN" altLang="en-US" sz="2400" dirty="0">
              <a:latin typeface="等线" panose="02010600030101010101" pitchFamily="2" charset="-122"/>
              <a:ea typeface="等线"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等线" panose="02010600030101010101" charset="-122"/>
                <a:ea typeface="等线" panose="02010600030101010101" charset="-122"/>
                <a:cs typeface="+mn-ea"/>
                <a:sym typeface="Arial" panose="020B0604020202020204" pitchFamily="34" charset="0"/>
              </a:rPr>
              <a:t>Clamping Unit</a:t>
            </a:r>
            <a:br>
              <a:rPr lang="zh-CN" altLang="en-US" dirty="0">
                <a:latin typeface="等线" panose="02010600030101010101" charset="-122"/>
                <a:ea typeface="等线" panose="02010600030101010101" charset="-122"/>
              </a:rPr>
            </a:br>
            <a:br>
              <a:rPr lang="zh-CN" altLang="en-US" dirty="0">
                <a:latin typeface="等线" panose="02010600030101010101" charset="-122"/>
                <a:ea typeface="等线" panose="02010600030101010101" charset="-122"/>
              </a:rPr>
            </a:br>
            <a:r>
              <a:rPr lang="en-US" altLang="zh-CN" sz="3600" dirty="0">
                <a:latin typeface="等线" panose="02010600030101010101" charset="-122"/>
                <a:ea typeface="等线" panose="02010600030101010101" charset="-122"/>
              </a:rPr>
              <a:t>- Automatic mold adjustment and clamping force accuracy</a:t>
            </a:r>
          </a:p>
        </p:txBody>
      </p:sp>
      <p:cxnSp>
        <p:nvCxnSpPr>
          <p:cNvPr id="59" name="直接箭头连接符 58"/>
          <p:cNvCxnSpPr/>
          <p:nvPr/>
        </p:nvCxnSpPr>
        <p:spPr>
          <a:xfrm flipH="1">
            <a:off x="8891740" y="11101406"/>
            <a:ext cx="12825567" cy="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p:nvPr/>
        </p:nvCxnSpPr>
        <p:spPr>
          <a:xfrm>
            <a:off x="8891739" y="7226038"/>
            <a:ext cx="10434822" cy="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rotWithShape="1">
          <a:blip r:embed="rId3"/>
          <a:srcRect/>
          <a:stretch>
            <a:fillRect/>
          </a:stretch>
        </p:blipFill>
        <p:spPr>
          <a:xfrm>
            <a:off x="9786620" y="5094412"/>
            <a:ext cx="9411335" cy="7177405"/>
          </a:xfrm>
          <a:prstGeom prst="rect">
            <a:avLst/>
          </a:prstGeom>
        </p:spPr>
      </p:pic>
      <p:sp>
        <p:nvSpPr>
          <p:cNvPr id="36" name="TextBox 5"/>
          <p:cNvSpPr txBox="1"/>
          <p:nvPr/>
        </p:nvSpPr>
        <p:spPr>
          <a:xfrm>
            <a:off x="1131183" y="5340599"/>
            <a:ext cx="3332867" cy="460375"/>
          </a:xfrm>
          <a:prstGeom prst="rect">
            <a:avLst/>
          </a:prstGeom>
          <a:noFill/>
        </p:spPr>
        <p:txBody>
          <a:bodyPr wrap="square" rtlCol="0">
            <a:spAutoFit/>
          </a:bodyPr>
          <a:lstStyle/>
          <a:p>
            <a:pPr algn="ctr"/>
            <a:r>
              <a:rPr lang="en-US" altLang="zh-CN" sz="2400" dirty="0">
                <a:latin typeface="等线" panose="02010600030101010101" charset="-122"/>
                <a:ea typeface="等线" panose="02010600030101010101" charset="-122"/>
                <a:cs typeface="+mn-ea"/>
                <a:sym typeface="+mn-lt"/>
              </a:rPr>
              <a:t>Man-machine interface</a:t>
            </a:r>
            <a:endParaRPr lang="zh-CN" altLang="en-US" sz="2400" dirty="0">
              <a:latin typeface="等线" panose="02010600030101010101" charset="-122"/>
              <a:ea typeface="等线" panose="02010600030101010101" charset="-122"/>
              <a:cs typeface="+mn-ea"/>
              <a:sym typeface="+mn-lt"/>
            </a:endParaRPr>
          </a:p>
        </p:txBody>
      </p:sp>
      <p:sp>
        <p:nvSpPr>
          <p:cNvPr id="37" name="TextBox 7"/>
          <p:cNvSpPr txBox="1"/>
          <p:nvPr/>
        </p:nvSpPr>
        <p:spPr>
          <a:xfrm>
            <a:off x="12191206" y="4955591"/>
            <a:ext cx="4628941" cy="460375"/>
          </a:xfrm>
          <a:prstGeom prst="rect">
            <a:avLst/>
          </a:prstGeom>
          <a:noFill/>
        </p:spPr>
        <p:txBody>
          <a:bodyPr wrap="square" rtlCol="0">
            <a:spAutoFit/>
          </a:bodyPr>
          <a:lstStyle/>
          <a:p>
            <a:pPr algn="ctr"/>
            <a:r>
              <a:rPr lang="en-US" altLang="zh-CN" sz="2400" dirty="0">
                <a:latin typeface="等线" panose="02010600030101010101" charset="-122"/>
                <a:ea typeface="等线" panose="02010600030101010101" charset="-122"/>
                <a:cs typeface="+mn-ea"/>
                <a:sym typeface="+mn-lt"/>
              </a:rPr>
              <a:t>Mold thickness adjustment</a:t>
            </a:r>
            <a:endParaRPr lang="zh-CN" altLang="en-US" sz="2400" dirty="0">
              <a:latin typeface="等线" panose="02010600030101010101" charset="-122"/>
              <a:ea typeface="等线" panose="02010600030101010101" charset="-122"/>
              <a:cs typeface="+mn-ea"/>
              <a:sym typeface="+mn-lt"/>
            </a:endParaRPr>
          </a:p>
        </p:txBody>
      </p:sp>
      <p:grpSp>
        <p:nvGrpSpPr>
          <p:cNvPr id="38" name="组合 37"/>
          <p:cNvGrpSpPr/>
          <p:nvPr/>
        </p:nvGrpSpPr>
        <p:grpSpPr>
          <a:xfrm>
            <a:off x="5930736" y="6011679"/>
            <a:ext cx="2780530" cy="2780530"/>
            <a:chOff x="10410731" y="5594543"/>
            <a:chExt cx="2780530" cy="2780530"/>
          </a:xfrm>
        </p:grpSpPr>
        <p:sp>
          <p:nvSpPr>
            <p:cNvPr id="39" name="椭圆 38"/>
            <p:cNvSpPr/>
            <p:nvPr/>
          </p:nvSpPr>
          <p:spPr>
            <a:xfrm>
              <a:off x="10410731" y="5594543"/>
              <a:ext cx="2780530" cy="278053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endParaRPr>
            </a:p>
          </p:txBody>
        </p:sp>
        <p:pic>
          <p:nvPicPr>
            <p:cNvPr id="40" name="Picture 2" descr="G:\长飞亚\杂\培训PPT\VEⅢ-ZEⅢ\20200429市场策划部改动\闭环温控材料\591E54C9-4ACB-D19A-2EAC-E8479E6C7246.jpg"/>
            <p:cNvPicPr>
              <a:picLocks noChangeAspect="1" noChangeArrowheads="1"/>
            </p:cNvPicPr>
            <p:nvPr/>
          </p:nvPicPr>
          <p:blipFill>
            <a:blip r:embed="rId4"/>
            <a:srcRect/>
            <a:stretch>
              <a:fillRect/>
            </a:stretch>
          </p:blipFill>
          <p:spPr bwMode="auto">
            <a:xfrm>
              <a:off x="11573105" y="6086634"/>
              <a:ext cx="450807" cy="1958677"/>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9"/>
          <p:cNvSpPr txBox="1"/>
          <p:nvPr/>
        </p:nvSpPr>
        <p:spPr>
          <a:xfrm>
            <a:off x="6508988" y="5340599"/>
            <a:ext cx="1866267" cy="460375"/>
          </a:xfrm>
          <a:prstGeom prst="rect">
            <a:avLst/>
          </a:prstGeom>
          <a:noFill/>
        </p:spPr>
        <p:txBody>
          <a:bodyPr wrap="square" rtlCol="0">
            <a:spAutoFit/>
          </a:bodyPr>
          <a:lstStyle/>
          <a:p>
            <a:pPr algn="ctr"/>
            <a:r>
              <a:rPr lang="en-US" altLang="zh-CN" sz="2400" dirty="0">
                <a:latin typeface="等线" panose="02010600030101010101" charset="-122"/>
                <a:ea typeface="等线" panose="02010600030101010101" charset="-122"/>
                <a:cs typeface="+mn-ea"/>
                <a:sym typeface="+mn-lt"/>
              </a:rPr>
              <a:t>PLC</a:t>
            </a:r>
          </a:p>
        </p:txBody>
      </p:sp>
      <p:cxnSp>
        <p:nvCxnSpPr>
          <p:cNvPr id="45" name="直接箭头连接符 44"/>
          <p:cNvCxnSpPr/>
          <p:nvPr/>
        </p:nvCxnSpPr>
        <p:spPr>
          <a:xfrm>
            <a:off x="4508882" y="7047134"/>
            <a:ext cx="1253067" cy="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flipH="1">
            <a:off x="4508882" y="7695764"/>
            <a:ext cx="1253067" cy="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grpSp>
        <p:nvGrpSpPr>
          <p:cNvPr id="50" name="组合 49"/>
          <p:cNvGrpSpPr/>
          <p:nvPr/>
        </p:nvGrpSpPr>
        <p:grpSpPr>
          <a:xfrm>
            <a:off x="1452183" y="6011679"/>
            <a:ext cx="2780530" cy="2780530"/>
            <a:chOff x="7022543" y="4407232"/>
            <a:chExt cx="2780530" cy="2780530"/>
          </a:xfrm>
        </p:grpSpPr>
        <p:sp>
          <p:nvSpPr>
            <p:cNvPr id="51" name="椭圆 50"/>
            <p:cNvSpPr/>
            <p:nvPr/>
          </p:nvSpPr>
          <p:spPr>
            <a:xfrm>
              <a:off x="7022543" y="4407232"/>
              <a:ext cx="2780530" cy="278053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Open Sans" panose="020B0606030504020204" pitchFamily="34" charset="0"/>
              </a:endParaRPr>
            </a:p>
          </p:txBody>
        </p:sp>
        <p:pic>
          <p:nvPicPr>
            <p:cNvPr id="52" name="Picture 3077" descr="VENUS控制面板上贴星球样图2007"/>
            <p:cNvPicPr>
              <a:picLocks noChangeAspect="1" noChangeArrowheads="1"/>
            </p:cNvPicPr>
            <p:nvPr/>
          </p:nvPicPr>
          <p:blipFill>
            <a:blip r:embed="rId5"/>
            <a:srcRect/>
            <a:stretch>
              <a:fillRect/>
            </a:stretch>
          </p:blipFill>
          <p:spPr bwMode="auto">
            <a:xfrm>
              <a:off x="7905612" y="4999924"/>
              <a:ext cx="929743" cy="1595146"/>
            </a:xfrm>
            <a:prstGeom prst="rect">
              <a:avLst/>
            </a:prstGeom>
            <a:noFill/>
            <a:ln w="9525">
              <a:noFill/>
              <a:miter lim="800000"/>
              <a:headEnd/>
              <a:tailEnd/>
            </a:ln>
          </p:spPr>
        </p:pic>
      </p:grpSp>
      <p:sp>
        <p:nvSpPr>
          <p:cNvPr id="54" name="TextBox 11"/>
          <p:cNvSpPr txBox="1"/>
          <p:nvPr/>
        </p:nvSpPr>
        <p:spPr>
          <a:xfrm>
            <a:off x="2633133" y="10865614"/>
            <a:ext cx="3332867" cy="461665"/>
          </a:xfrm>
          <a:prstGeom prst="rect">
            <a:avLst/>
          </a:prstGeom>
          <a:noFill/>
        </p:spPr>
        <p:txBody>
          <a:bodyPr wrap="square" rtlCol="0">
            <a:spAutoFit/>
          </a:bodyPr>
          <a:lstStyle/>
          <a:p>
            <a:pPr algn="ctr"/>
            <a:r>
              <a:rPr lang="en-US" altLang="zh-CN" sz="2400" dirty="0">
                <a:latin typeface="等线" panose="02010600030101010101" charset="-122"/>
                <a:ea typeface="等线" panose="02010600030101010101" charset="-122"/>
                <a:cs typeface="+mn-ea"/>
                <a:sym typeface="+mn-lt"/>
              </a:rPr>
              <a:t>Clamping force sensor</a:t>
            </a:r>
            <a:endParaRPr lang="zh-CN" altLang="en-US" sz="2400" dirty="0">
              <a:latin typeface="等线" panose="02010600030101010101" charset="-122"/>
              <a:ea typeface="等线" panose="02010600030101010101" charset="-122"/>
              <a:cs typeface="+mn-ea"/>
              <a:sym typeface="+mn-lt"/>
            </a:endParaRPr>
          </a:p>
        </p:txBody>
      </p:sp>
      <p:cxnSp>
        <p:nvCxnSpPr>
          <p:cNvPr id="60" name="直接箭头连接符 59"/>
          <p:cNvCxnSpPr/>
          <p:nvPr/>
        </p:nvCxnSpPr>
        <p:spPr>
          <a:xfrm flipV="1">
            <a:off x="7268005" y="8891599"/>
            <a:ext cx="0" cy="61622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rotWithShape="1">
          <a:blip r:embed="rId6"/>
          <a:srcRect/>
          <a:stretch>
            <a:fillRect/>
          </a:stretch>
        </p:blipFill>
        <p:spPr>
          <a:xfrm>
            <a:off x="5998037" y="9737893"/>
            <a:ext cx="2632121" cy="2534143"/>
          </a:xfrm>
          <a:prstGeom prst="ellipse">
            <a:avLst/>
          </a:prstGeom>
          <a:effectLst>
            <a:outerShdw blurRad="63500" sx="102000" sy="102000" algn="ctr" rotWithShape="0">
              <a:prstClr val="black">
                <a:alpha val="40000"/>
              </a:prstClr>
            </a:outerShdw>
          </a:effectLst>
        </p:spPr>
      </p:pic>
      <p:pic>
        <p:nvPicPr>
          <p:cNvPr id="61" name="Picture 3" descr="G:\长飞亚\杂\培训PPT\VEⅢ-ZEⅢ\20200429市场策划部改动\抱闸合模\_storage_emulate(05-07-10-22-40).jpg"/>
          <p:cNvPicPr>
            <a:picLocks noChangeAspect="1" noChangeArrowheads="1"/>
          </p:cNvPicPr>
          <p:nvPr/>
        </p:nvPicPr>
        <p:blipFill>
          <a:blip r:embed="rId7"/>
          <a:srcRect/>
          <a:stretch>
            <a:fillRect/>
          </a:stretch>
        </p:blipFill>
        <p:spPr bwMode="auto">
          <a:xfrm>
            <a:off x="19588143" y="6011679"/>
            <a:ext cx="3630998" cy="3226109"/>
          </a:xfrm>
          <a:prstGeom prst="ellipse">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65" name="直接箭头连接符 64"/>
          <p:cNvCxnSpPr/>
          <p:nvPr/>
        </p:nvCxnSpPr>
        <p:spPr>
          <a:xfrm>
            <a:off x="21717307" y="9507827"/>
            <a:ext cx="0" cy="132354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68" name="TextBox 7"/>
          <p:cNvSpPr txBox="1"/>
          <p:nvPr/>
        </p:nvSpPr>
        <p:spPr>
          <a:xfrm>
            <a:off x="18790024" y="5012934"/>
            <a:ext cx="4395203" cy="461665"/>
          </a:xfrm>
          <a:prstGeom prst="rect">
            <a:avLst/>
          </a:prstGeom>
          <a:noFill/>
        </p:spPr>
        <p:txBody>
          <a:bodyPr wrap="square" rtlCol="0">
            <a:spAutoFit/>
          </a:bodyPr>
          <a:lstStyle/>
          <a:p>
            <a:pPr algn="ctr"/>
            <a:r>
              <a:rPr lang="en-US" altLang="zh-CN" sz="2400" dirty="0">
                <a:latin typeface="等线" panose="02010600030101010101" charset="-122"/>
                <a:ea typeface="等线" panose="02010600030101010101" charset="-122"/>
                <a:cs typeface="+mn-ea"/>
                <a:sym typeface="+mn-lt"/>
              </a:rPr>
              <a:t>Clamping force adjustment</a:t>
            </a:r>
            <a:endParaRPr lang="zh-CN" altLang="en-US" sz="2400" dirty="0">
              <a:latin typeface="等线" panose="02010600030101010101" charset="-122"/>
              <a:ea typeface="等线" panose="02010600030101010101" charset="-122"/>
              <a:cs typeface="+mn-ea"/>
              <a:sym typeface="+mn-lt"/>
            </a:endParaRPr>
          </a:p>
        </p:txBody>
      </p:sp>
      <p:pic>
        <p:nvPicPr>
          <p:cNvPr id="27" name="Grafik 26"/>
          <p:cNvPicPr>
            <a:picLocks noChangeAspect="1"/>
          </p:cNvPicPr>
          <p:nvPr/>
        </p:nvPicPr>
        <p:blipFill>
          <a:blip r:embed="rId8"/>
          <a:stretch>
            <a:fillRect/>
          </a:stretch>
        </p:blipFill>
        <p:spPr>
          <a:xfrm>
            <a:off x="21695844" y="729849"/>
            <a:ext cx="1755526" cy="1326062"/>
          </a:xfrm>
          <a:prstGeom prst="rect">
            <a:avLst/>
          </a:prstGeom>
        </p:spPr>
      </p:pic>
      <p:sp>
        <p:nvSpPr>
          <p:cNvPr id="6" name="Text Placeholder 8">
            <a:extLst>
              <a:ext uri="{FF2B5EF4-FFF2-40B4-BE49-F238E27FC236}">
                <a16:creationId xmlns:a16="http://schemas.microsoft.com/office/drawing/2014/main" id="{AAEE019C-DCE1-2EB7-67B8-C2A64767DAF5}"/>
              </a:ext>
            </a:extLst>
          </p:cNvPr>
          <p:cNvSpPr txBox="1"/>
          <p:nvPr/>
        </p:nvSpPr>
        <p:spPr>
          <a:xfrm>
            <a:off x="1065528" y="2472194"/>
            <a:ext cx="22906095" cy="2270702"/>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fontAlgn="auto">
              <a:lnSpc>
                <a:spcPct val="140000"/>
              </a:lnSpc>
              <a:buClr>
                <a:srgbClr val="396FBC"/>
              </a:buClr>
              <a:buFont typeface=".Hiragino Kaku Gothic Interface W3"/>
              <a:buChar char="◉"/>
            </a:pPr>
            <a:r>
              <a:rPr lang="en-US" altLang="zh-CN" sz="2400" dirty="0">
                <a:latin typeface="等线" panose="02010600030101010101" charset="-122"/>
                <a:ea typeface="等线" panose="02010600030101010101" charset="-122"/>
              </a:rPr>
              <a:t>Through the continuous optimization of automatic mode modulation algorithm, the linearity and repetition accuracy of mode-locking force are greatly improved.</a:t>
            </a:r>
          </a:p>
          <a:p>
            <a:pPr marL="571500" indent="-571500" fontAlgn="auto">
              <a:lnSpc>
                <a:spcPct val="140000"/>
              </a:lnSpc>
              <a:buClr>
                <a:srgbClr val="396FBC"/>
              </a:buClr>
              <a:buFont typeface=".Hiragino Kaku Gothic Interface W3"/>
              <a:buChar char="◉"/>
            </a:pPr>
            <a:r>
              <a:rPr lang="en-US" altLang="zh-CN" sz="2400" dirty="0">
                <a:latin typeface="等线" panose="02010600030101010101" charset="-122"/>
                <a:ea typeface="等线" panose="02010600030101010101" charset="-122"/>
                <a:sym typeface="+mn-lt"/>
              </a:rPr>
              <a:t>The closed-loop control of clamping force is optional, which is suitable for high precision clamping force control(Option).</a:t>
            </a:r>
            <a:endParaRPr lang="en-US" altLang="zh-CN" sz="2400" dirty="0">
              <a:latin typeface="等线" panose="02010600030101010101" charset="-122"/>
              <a:ea typeface="等线" panose="02010600030101010101" charset="-122"/>
            </a:endParaRPr>
          </a:p>
          <a:p>
            <a:pPr marL="571500" indent="-571500" fontAlgn="auto">
              <a:lnSpc>
                <a:spcPct val="140000"/>
              </a:lnSpc>
              <a:buClr>
                <a:srgbClr val="396FBC"/>
              </a:buClr>
              <a:buFont typeface=".Hiragino Kaku Gothic Interface W3"/>
              <a:buChar char="◉"/>
            </a:pPr>
            <a:r>
              <a:rPr lang="en-US" altLang="zh-CN" sz="2400" dirty="0">
                <a:latin typeface="等线" panose="02010600030101010101" charset="-122"/>
                <a:ea typeface="等线" panose="02010600030101010101" charset="-122"/>
              </a:rPr>
              <a:t>Thanks to the improvement of the control ability, the closed-loop online adjustment of the clamping force and the automatic optimization accuracy of the clamping force are significantly improved.</a:t>
            </a:r>
            <a:endParaRPr lang="zh-CN" altLang="en-US" sz="2400" dirty="0">
              <a:latin typeface="等线" panose="02010600030101010101" charset="-122"/>
              <a:ea typeface="等线" panose="02010600030101010101"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ZE5"/>
          <p:cNvPicPr>
            <a:picLocks noChangeAspect="1"/>
          </p:cNvPicPr>
          <p:nvPr/>
        </p:nvPicPr>
        <p:blipFill rotWithShape="1">
          <a:blip r:embed="rId2"/>
          <a:srcRect l="20106" t="21980" r="20035" b="21639"/>
          <a:stretch>
            <a:fillRect/>
          </a:stretch>
        </p:blipFill>
        <p:spPr>
          <a:xfrm>
            <a:off x="14130372" y="2320455"/>
            <a:ext cx="9157977" cy="4854173"/>
          </a:xfrm>
          <a:prstGeom prst="rect">
            <a:avLst/>
          </a:prstGeom>
        </p:spPr>
      </p:pic>
      <p:sp>
        <p:nvSpPr>
          <p:cNvPr id="3" name="Titel 1"/>
          <p:cNvSpPr txBox="1"/>
          <p:nvPr/>
        </p:nvSpPr>
        <p:spPr>
          <a:xfrm>
            <a:off x="1065529" y="1078231"/>
            <a:ext cx="13064843" cy="1479943"/>
          </a:xfrm>
          <a:prstGeom prst="rect">
            <a:avLst/>
          </a:prstGeom>
        </p:spPr>
        <p:txBody>
          <a:bodyPr/>
          <a:lstStyle>
            <a:lvl1pPr algn="l" defTabSz="914400" rtl="0" eaLnBrk="1" latinLnBrk="0" hangingPunct="1">
              <a:lnSpc>
                <a:spcPct val="90000"/>
              </a:lnSpc>
              <a:spcBef>
                <a:spcPct val="0"/>
              </a:spcBef>
              <a:buNone/>
              <a:defRPr sz="4600" b="0" i="0" kern="1200">
                <a:solidFill>
                  <a:schemeClr val="tx1">
                    <a:lumMod val="85000"/>
                    <a:lumOff val="15000"/>
                  </a:schemeClr>
                </a:solidFill>
                <a:latin typeface="Arial" panose="020B0604020202020204" pitchFamily="34" charset="0"/>
                <a:ea typeface="+mj-ea"/>
                <a:cs typeface="+mj-cs"/>
              </a:defRPr>
            </a:lvl1pPr>
          </a:lstStyle>
          <a:p>
            <a:pPr indent="0" fontAlgn="auto">
              <a:lnSpc>
                <a:spcPct val="150000"/>
              </a:lnSpc>
            </a:pPr>
            <a:r>
              <a:rPr lang="en-US" altLang="zh-CN" sz="4000" b="1" dirty="0">
                <a:solidFill>
                  <a:schemeClr val="tx1">
                    <a:lumMod val="75000"/>
                    <a:lumOff val="25000"/>
                  </a:schemeClr>
                </a:solidFill>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rPr>
              <a:t>ZHAFIR</a:t>
            </a:r>
            <a:r>
              <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rPr>
              <a:t> </a:t>
            </a:r>
            <a:r>
              <a:rPr lang="en-US" altLang="zh-CN" sz="4000" b="1" dirty="0">
                <a:solidFill>
                  <a:schemeClr val="tx1">
                    <a:lumMod val="75000"/>
                    <a:lumOff val="25000"/>
                  </a:schemeClr>
                </a:solidFill>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rPr>
              <a:t>Fifth Generation Electric Technology</a:t>
            </a:r>
            <a:endPar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endParaRPr>
          </a:p>
          <a:p>
            <a:pPr indent="0" fontAlgn="auto">
              <a:lnSpc>
                <a:spcPct val="150000"/>
              </a:lnSpc>
            </a:pPr>
            <a:r>
              <a:rPr lang="en-US" altLang="zh-CN" sz="2800" dirty="0">
                <a:solidFill>
                  <a:schemeClr val="tx1">
                    <a:lumMod val="50000"/>
                    <a:lumOff val="50000"/>
                  </a:schemeClr>
                </a:solidFill>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rPr>
              <a:t>The future of smart electricity, the ultimate exploration</a:t>
            </a:r>
            <a:endParaRPr lang="de-DE" sz="2800" dirty="0">
              <a:solidFill>
                <a:schemeClr val="tx1">
                  <a:lumMod val="50000"/>
                  <a:lumOff val="50000"/>
                </a:schemeClr>
              </a:solidFill>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endParaRPr>
          </a:p>
        </p:txBody>
      </p:sp>
      <p:sp>
        <p:nvSpPr>
          <p:cNvPr id="26" name="文本框 25"/>
          <p:cNvSpPr txBox="1"/>
          <p:nvPr/>
        </p:nvSpPr>
        <p:spPr>
          <a:xfrm>
            <a:off x="315471" y="9460456"/>
            <a:ext cx="5248333" cy="3139320"/>
          </a:xfrm>
          <a:prstGeom prst="rect">
            <a:avLst/>
          </a:prstGeom>
          <a:noFill/>
        </p:spPr>
        <p:txBody>
          <a:bodyPr wrap="square">
            <a:noAutofit/>
          </a:bodyPr>
          <a:lstStyle/>
          <a:p>
            <a:pPr indent="0" fontAlgn="auto">
              <a:lnSpc>
                <a:spcPct val="150000"/>
              </a:lnSpc>
              <a:buFont typeface="Arial" panose="020B0604020202020204" pitchFamily="34" charset="0"/>
              <a:buNone/>
            </a:pPr>
            <a:r>
              <a:rPr lang="en-US" altLang="zh-CN" sz="3200" b="1" dirty="0">
                <a:solidFill>
                  <a:srgbClr val="003468"/>
                </a:solidFill>
                <a:latin typeface="微软雅黑" panose="020B0503020204020204" pitchFamily="34" charset="-122"/>
                <a:ea typeface="微软雅黑" panose="020B0503020204020204" pitchFamily="34" charset="-122"/>
              </a:rPr>
              <a:t>First Generation</a:t>
            </a:r>
            <a:endParaRPr lang="zh-CN" altLang="en-US" sz="3200" b="1" dirty="0">
              <a:solidFill>
                <a:srgbClr val="003468"/>
              </a:solidFill>
              <a:latin typeface="微软雅黑" panose="020B0503020204020204" pitchFamily="34" charset="-122"/>
              <a:ea typeface="微软雅黑" panose="020B0503020204020204" pitchFamily="34" charset="-122"/>
            </a:endParaRPr>
          </a:p>
          <a:p>
            <a:pPr marL="342900" indent="-342900" fontAlgn="auto">
              <a:lnSpc>
                <a:spcPct val="150000"/>
              </a:lnSpc>
              <a:buFont typeface="Wingdings" panose="05000000000000000000" charset="0"/>
              <a:buChar char="l"/>
            </a:pP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rPr>
              <a:t>The VE series electric machine debuted at K-SHOW</a:t>
            </a:r>
          </a:p>
          <a:p>
            <a:pPr marL="342900" indent="-342900" fontAlgn="auto">
              <a:lnSpc>
                <a:spcPct val="150000"/>
              </a:lnSpc>
              <a:buFont typeface="Wingdings" panose="05000000000000000000" charset="0"/>
              <a:buChar char="l"/>
            </a:pPr>
            <a:r>
              <a:rPr lang="en-US" altLang="zh-CN" sz="2400" dirty="0" err="1">
                <a:solidFill>
                  <a:schemeClr val="tx1">
                    <a:lumMod val="50000"/>
                    <a:lumOff val="50000"/>
                  </a:schemeClr>
                </a:solidFill>
                <a:latin typeface="微软雅黑" panose="020B0503020204020204" pitchFamily="34" charset="-122"/>
                <a:ea typeface="微软雅黑" panose="020B0503020204020204" pitchFamily="34" charset="-122"/>
              </a:rPr>
              <a:t>Entrying</a:t>
            </a: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rPr>
              <a:t> into the all-electric field</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5336361" y="9429493"/>
            <a:ext cx="6220663" cy="3535712"/>
          </a:xfrm>
          <a:prstGeom prst="rect">
            <a:avLst/>
          </a:prstGeom>
          <a:noFill/>
        </p:spPr>
        <p:txBody>
          <a:bodyPr wrap="square">
            <a:spAutoFit/>
          </a:bodyPr>
          <a:lstStyle/>
          <a:p>
            <a:pPr algn="l" fontAlgn="auto">
              <a:lnSpc>
                <a:spcPct val="150000"/>
              </a:lnSpc>
              <a:buClrTx/>
              <a:buSzTx/>
              <a:buFont typeface="Arial" panose="020B0604020202020204" pitchFamily="34" charset="0"/>
              <a:buNone/>
            </a:pPr>
            <a:r>
              <a:rPr lang="en-US" altLang="zh-CN" sz="3200" b="1" dirty="0">
                <a:solidFill>
                  <a:srgbClr val="003468"/>
                </a:solidFill>
                <a:latin typeface="微软雅黑" panose="020B0503020204020204" pitchFamily="34" charset="-122"/>
                <a:ea typeface="微软雅黑" panose="020B0503020204020204" pitchFamily="34" charset="-122"/>
              </a:rPr>
              <a:t>Second Generation</a:t>
            </a:r>
            <a:endParaRPr lang="zh-CN" altLang="en-US" sz="3200" b="1" dirty="0">
              <a:solidFill>
                <a:srgbClr val="003468"/>
              </a:solidFill>
              <a:latin typeface="微软雅黑" panose="020B0503020204020204" pitchFamily="34" charset="-122"/>
              <a:ea typeface="微软雅黑" panose="020B0503020204020204" pitchFamily="34" charset="-122"/>
            </a:endParaRPr>
          </a:p>
          <a:p>
            <a:pPr marL="342900" indent="-342900" algn="l" fontAlgn="auto">
              <a:lnSpc>
                <a:spcPct val="150000"/>
              </a:lnSpc>
              <a:buClrTx/>
              <a:buSzTx/>
              <a:buFont typeface="Wingdings" panose="05000000000000000000" charset="0"/>
              <a:buChar char="l"/>
            </a:pP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rPr>
              <a:t>Iterative upgrading of mechanical structure</a:t>
            </a:r>
          </a:p>
          <a:p>
            <a:pPr marL="342900" indent="-342900" algn="l" fontAlgn="auto">
              <a:lnSpc>
                <a:spcPct val="150000"/>
              </a:lnSpc>
              <a:buClrTx/>
              <a:buSzTx/>
              <a:buFont typeface="Wingdings" panose="05000000000000000000" charset="0"/>
              <a:buChar char="l"/>
            </a:pP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rPr>
              <a:t>Reliability design continues to improve</a:t>
            </a:r>
          </a:p>
          <a:p>
            <a:pPr marL="342900" indent="-342900" algn="l" fontAlgn="auto">
              <a:lnSpc>
                <a:spcPct val="150000"/>
              </a:lnSpc>
              <a:buClrTx/>
              <a:buSzTx/>
              <a:buFont typeface="Wingdings" panose="05000000000000000000" charset="0"/>
              <a:buChar char="l"/>
            </a:pP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rPr>
              <a:t>Three machine platform technology established</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11902884" y="9464594"/>
            <a:ext cx="4320235" cy="3306903"/>
          </a:xfrm>
          <a:prstGeom prst="rect">
            <a:avLst/>
          </a:prstGeom>
          <a:noFill/>
        </p:spPr>
        <p:txBody>
          <a:bodyPr wrap="square">
            <a:spAutoFit/>
          </a:bodyPr>
          <a:lstStyle/>
          <a:p>
            <a:pPr algn="l" fontAlgn="auto">
              <a:lnSpc>
                <a:spcPct val="150000"/>
              </a:lnSpc>
              <a:buClrTx/>
              <a:buSzTx/>
              <a:buFont typeface="Arial" panose="020B0604020202020204" pitchFamily="34" charset="0"/>
            </a:pPr>
            <a:r>
              <a:rPr lang="en-US" altLang="zh-CN" sz="3200" b="1" dirty="0">
                <a:solidFill>
                  <a:srgbClr val="003468"/>
                </a:solidFill>
                <a:latin typeface="微软雅黑" panose="020B0503020204020204" pitchFamily="34" charset="-122"/>
                <a:ea typeface="微软雅黑" panose="020B0503020204020204" pitchFamily="34" charset="-122"/>
              </a:rPr>
              <a:t>Third Generation</a:t>
            </a:r>
            <a:endParaRPr lang="zh-CN" altLang="en-US" sz="3200" b="1" dirty="0">
              <a:solidFill>
                <a:srgbClr val="003468"/>
              </a:solidFill>
              <a:latin typeface="微软雅黑" panose="020B0503020204020204" pitchFamily="34" charset="-122"/>
              <a:ea typeface="微软雅黑" panose="020B0503020204020204" pitchFamily="34" charset="-122"/>
            </a:endParaRPr>
          </a:p>
          <a:p>
            <a:pPr marL="342900" indent="-342900" algn="l" fontAlgn="auto">
              <a:lnSpc>
                <a:spcPct val="150000"/>
              </a:lnSpc>
              <a:buClrTx/>
              <a:buSzTx/>
              <a:buFont typeface="Wingdings" panose="05000000000000000000" charset="0"/>
              <a:buChar char="l"/>
            </a:pPr>
            <a:r>
              <a:rPr lang="en-US" altLang="zh-CN" dirty="0">
                <a:solidFill>
                  <a:schemeClr val="tx1">
                    <a:lumMod val="50000"/>
                    <a:lumOff val="50000"/>
                  </a:schemeClr>
                </a:solidFill>
                <a:latin typeface="微软雅黑" panose="020B0503020204020204" pitchFamily="34" charset="-122"/>
                <a:ea typeface="微软雅黑" panose="020B0503020204020204" pitchFamily="34" charset="-122"/>
              </a:rPr>
              <a:t>Servo drive system comprehensive upgraded</a:t>
            </a:r>
          </a:p>
          <a:p>
            <a:pPr marL="342900" indent="-342900" algn="l" fontAlgn="auto">
              <a:lnSpc>
                <a:spcPct val="150000"/>
              </a:lnSpc>
              <a:buClrTx/>
              <a:buSzTx/>
              <a:buFont typeface="Wingdings" panose="05000000000000000000" charset="0"/>
              <a:buChar char="l"/>
            </a:pPr>
            <a:r>
              <a:rPr lang="en-US" altLang="zh-CN" dirty="0">
                <a:solidFill>
                  <a:schemeClr val="tx1">
                    <a:lumMod val="50000"/>
                    <a:lumOff val="50000"/>
                  </a:schemeClr>
                </a:solidFill>
                <a:latin typeface="微软雅黑" panose="020B0503020204020204" pitchFamily="34" charset="-122"/>
                <a:ea typeface="微软雅黑" panose="020B0503020204020204" pitchFamily="34" charset="-122"/>
              </a:rPr>
              <a:t>The industry special aircraft for market segments form a coverage system, and the solutions are constantly complete.</a:t>
            </a: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8118"/>
          <a:stretch>
            <a:fillRect/>
          </a:stretch>
        </p:blipFill>
        <p:spPr>
          <a:xfrm>
            <a:off x="5174287" y="5460765"/>
            <a:ext cx="4034127" cy="1391859"/>
          </a:xfrm>
          <a:prstGeom prst="rect">
            <a:avLst/>
          </a:prstGeom>
          <a:effectLst/>
        </p:spPr>
      </p:pic>
      <p:pic>
        <p:nvPicPr>
          <p:cNvPr id="19" name="图片 7" descr="图片包含 男人, 白色, 桌子, 雪&#10;&#10;描述已自动生成"/>
          <p:cNvPicPr>
            <a:picLocks noChangeAspect="1"/>
          </p:cNvPicPr>
          <p:nvPr/>
        </p:nvPicPr>
        <p:blipFill rotWithShape="1">
          <a:blip r:embed="rId4" cstate="screen"/>
          <a:srcRect/>
          <a:stretch>
            <a:fillRect/>
          </a:stretch>
        </p:blipFill>
        <p:spPr>
          <a:xfrm>
            <a:off x="9813116" y="5079025"/>
            <a:ext cx="3916087" cy="1897682"/>
          </a:xfrm>
          <a:prstGeom prst="rect">
            <a:avLst/>
          </a:prstGeom>
        </p:spPr>
      </p:pic>
      <p:pic>
        <p:nvPicPr>
          <p:cNvPr id="6" name="图片 5" descr="_MG_0079"/>
          <p:cNvPicPr>
            <a:picLocks noChangeAspect="1"/>
          </p:cNvPicPr>
          <p:nvPr/>
        </p:nvPicPr>
        <p:blipFill>
          <a:blip r:embed="rId5"/>
          <a:stretch>
            <a:fillRect/>
          </a:stretch>
        </p:blipFill>
        <p:spPr>
          <a:xfrm>
            <a:off x="1094064" y="5404897"/>
            <a:ext cx="3454172" cy="1484986"/>
          </a:xfrm>
          <a:prstGeom prst="rect">
            <a:avLst/>
          </a:prstGeom>
          <a:effectLst/>
        </p:spPr>
      </p:pic>
      <p:cxnSp>
        <p:nvCxnSpPr>
          <p:cNvPr id="11" name="直接连接符 10"/>
          <p:cNvCxnSpPr/>
          <p:nvPr/>
        </p:nvCxnSpPr>
        <p:spPr>
          <a:xfrm>
            <a:off x="649705" y="7498628"/>
            <a:ext cx="23052506" cy="0"/>
          </a:xfrm>
          <a:prstGeom prst="line">
            <a:avLst/>
          </a:prstGeom>
          <a:ln w="50800">
            <a:solidFill>
              <a:srgbClr val="003468"/>
            </a:soli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2097858" y="7318628"/>
            <a:ext cx="360000" cy="360000"/>
          </a:xfrm>
          <a:prstGeom prst="ellipse">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841940" y="7318628"/>
            <a:ext cx="360000" cy="360000"/>
          </a:xfrm>
          <a:prstGeom prst="ellipse">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11624000" y="7318628"/>
            <a:ext cx="360000" cy="360000"/>
          </a:xfrm>
          <a:prstGeom prst="ellipse">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6241176" y="7174628"/>
            <a:ext cx="648000" cy="648000"/>
          </a:xfrm>
          <a:prstGeom prst="ellipse">
            <a:avLst/>
          </a:prstGeom>
          <a:solidFill>
            <a:srgbClr val="003468"/>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2262477" y="7678628"/>
            <a:ext cx="0" cy="1260658"/>
          </a:xfrm>
          <a:prstGeom prst="line">
            <a:avLst/>
          </a:prstGeom>
          <a:ln w="50800" cap="rnd">
            <a:solidFill>
              <a:srgbClr val="003468"/>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009436" y="7678628"/>
            <a:ext cx="0" cy="1260658"/>
          </a:xfrm>
          <a:prstGeom prst="line">
            <a:avLst/>
          </a:prstGeom>
          <a:ln w="50800" cap="rnd">
            <a:solidFill>
              <a:srgbClr val="003468"/>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1779722" y="7678628"/>
            <a:ext cx="0" cy="1260658"/>
          </a:xfrm>
          <a:prstGeom prst="line">
            <a:avLst/>
          </a:prstGeom>
          <a:ln w="50800" cap="rnd">
            <a:solidFill>
              <a:srgbClr val="003468"/>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6556149" y="7678628"/>
            <a:ext cx="0" cy="4269743"/>
          </a:xfrm>
          <a:prstGeom prst="line">
            <a:avLst/>
          </a:prstGeom>
          <a:ln w="63500" cap="rnd">
            <a:solidFill>
              <a:srgbClr val="003468"/>
            </a:solidFill>
            <a:prstDash val="solid"/>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16987413" y="8124906"/>
            <a:ext cx="7079530" cy="4459041"/>
          </a:xfrm>
          <a:prstGeom prst="rect">
            <a:avLst/>
          </a:prstGeom>
          <a:noFill/>
        </p:spPr>
        <p:txBody>
          <a:bodyPr wrap="square">
            <a:spAutoFit/>
          </a:bodyPr>
          <a:lstStyle/>
          <a:p>
            <a:pPr algn="l" fontAlgn="auto">
              <a:lnSpc>
                <a:spcPct val="150000"/>
              </a:lnSpc>
              <a:buClrTx/>
              <a:buSzTx/>
              <a:buFont typeface="Arial" panose="020B0604020202020204" pitchFamily="34" charset="0"/>
            </a:pPr>
            <a:r>
              <a:rPr lang="en-US" altLang="zh-CN" sz="4800" b="1" dirty="0">
                <a:solidFill>
                  <a:srgbClr val="003468"/>
                </a:solidFill>
                <a:latin typeface="微软雅黑" panose="020B0503020204020204" pitchFamily="34" charset="-122"/>
                <a:ea typeface="微软雅黑" panose="020B0503020204020204" pitchFamily="34" charset="-122"/>
              </a:rPr>
              <a:t>Fifth Generation</a:t>
            </a:r>
            <a:endParaRPr lang="zh-CN" altLang="en-US" sz="6600" b="1" dirty="0">
              <a:solidFill>
                <a:srgbClr val="003468"/>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charset="0"/>
              <a:buChar char="l"/>
            </a:pP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rPr>
              <a:t>Revolutionary improvements in control architecture and computing power</a:t>
            </a:r>
          </a:p>
          <a:p>
            <a:pPr marL="342900" indent="-342900">
              <a:lnSpc>
                <a:spcPct val="150000"/>
              </a:lnSpc>
              <a:buFont typeface="Wingdings" panose="05000000000000000000" charset="0"/>
              <a:buChar char="l"/>
            </a:pP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rPr>
              <a:t>Compact design of the machine</a:t>
            </a:r>
          </a:p>
          <a:p>
            <a:pPr marL="342900" indent="-342900">
              <a:lnSpc>
                <a:spcPct val="150000"/>
              </a:lnSpc>
              <a:buFont typeface="Wingdings" panose="05000000000000000000" charset="0"/>
              <a:buChar char="l"/>
            </a:pP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rPr>
              <a:t>Man-Machine interaction experience change</a:t>
            </a:r>
          </a:p>
          <a:p>
            <a:pPr marL="342900" indent="-342900">
              <a:lnSpc>
                <a:spcPct val="150000"/>
              </a:lnSpc>
              <a:buFont typeface="Wingdings" panose="05000000000000000000" charset="0"/>
              <a:buChar char="l"/>
            </a:pPr>
            <a:r>
              <a:rPr lang="en-US" altLang="zh-CN" sz="2400" dirty="0">
                <a:solidFill>
                  <a:schemeClr val="tx1">
                    <a:lumMod val="50000"/>
                    <a:lumOff val="50000"/>
                  </a:schemeClr>
                </a:solidFill>
                <a:latin typeface="微软雅黑" panose="020B0503020204020204" pitchFamily="34" charset="-122"/>
                <a:ea typeface="微软雅黑" panose="020B0503020204020204" pitchFamily="34" charset="-122"/>
              </a:rPr>
              <a:t>Realize multi-dimensional display of intelligent functions</a:t>
            </a:r>
            <a:endParaRPr lang="en-US" altLang="zh-CN" sz="2800" dirty="0">
              <a:solidFill>
                <a:srgbClr val="C00000"/>
              </a:solidFill>
              <a:latin typeface="微软雅黑" panose="020B0503020204020204" pitchFamily="34" charset="-122"/>
              <a:ea typeface="微软雅黑" panose="020B0503020204020204" pitchFamily="34" charset="-122"/>
            </a:endParaRPr>
          </a:p>
        </p:txBody>
      </p:sp>
      <p:sp>
        <p:nvSpPr>
          <p:cNvPr id="36" name="矩形 4"/>
          <p:cNvSpPr>
            <a:spLocks noChangeArrowheads="1"/>
          </p:cNvSpPr>
          <p:nvPr/>
        </p:nvSpPr>
        <p:spPr bwMode="auto">
          <a:xfrm>
            <a:off x="402751" y="3059673"/>
            <a:ext cx="13259129" cy="345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文鼎CS大黑" panose="02010609010101010101" pitchFamily="49" charset="-122"/>
              </a:defRPr>
            </a:lvl1pPr>
            <a:lvl2pPr marL="742950" indent="-285750">
              <a:spcBef>
                <a:spcPct val="20000"/>
              </a:spcBef>
              <a:buChar char="–"/>
              <a:defRPr sz="2400">
                <a:solidFill>
                  <a:schemeClr val="tx1"/>
                </a:solidFill>
                <a:latin typeface="Arial" panose="020B0604020202020204" pitchFamily="34" charset="0"/>
                <a:ea typeface="黑体" panose="02010609060101010101" charset="-122"/>
              </a:defRPr>
            </a:lvl2pPr>
            <a:lvl3pPr marL="1143000" indent="-228600">
              <a:spcBef>
                <a:spcPct val="20000"/>
              </a:spcBef>
              <a:buChar char="•"/>
              <a:defRPr sz="2400">
                <a:solidFill>
                  <a:schemeClr val="tx1"/>
                </a:solidFill>
                <a:latin typeface="Arial" panose="020B0604020202020204" pitchFamily="34" charset="0"/>
                <a:ea typeface="黑体" panose="02010609060101010101" charset="-122"/>
              </a:defRPr>
            </a:lvl3pPr>
            <a:lvl4pPr marL="1600200" indent="-228600">
              <a:spcBef>
                <a:spcPct val="20000"/>
              </a:spcBef>
              <a:buChar char="–"/>
              <a:defRPr sz="1200">
                <a:solidFill>
                  <a:schemeClr val="tx1"/>
                </a:solidFill>
                <a:latin typeface="Arial" panose="020B0604020202020204" pitchFamily="34" charset="0"/>
                <a:ea typeface="黑体" panose="02010609060101010101" charset="-122"/>
              </a:defRPr>
            </a:lvl4pPr>
            <a:lvl5pPr marL="2057400" indent="-228600">
              <a:spcBef>
                <a:spcPct val="20000"/>
              </a:spcBef>
              <a:buChar char="»"/>
              <a:defRPr sz="1200">
                <a:solidFill>
                  <a:schemeClr val="tx1"/>
                </a:solidFill>
                <a:latin typeface="Arial" panose="020B0604020202020204" pitchFamily="34" charset="0"/>
                <a:ea typeface="黑体" panose="02010609060101010101" charset="-122"/>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ea typeface="黑体" panose="02010609060101010101" charset="-122"/>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ea typeface="黑体" panose="02010609060101010101" charset="-122"/>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ea typeface="黑体" panose="02010609060101010101" charset="-122"/>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ea typeface="黑体" panose="02010609060101010101" charset="-122"/>
              </a:defRPr>
            </a:lvl9pPr>
          </a:lstStyle>
          <a:p>
            <a:pPr indent="0" algn="just" fontAlgn="auto">
              <a:lnSpc>
                <a:spcPct val="125000"/>
              </a:lnSpc>
              <a:spcBef>
                <a:spcPct val="0"/>
              </a:spcBef>
              <a:buFontTx/>
              <a:buNone/>
            </a:pPr>
            <a:r>
              <a:rPr lang="en-US" altLang="zh-CN" sz="2600" dirty="0">
                <a:solidFill>
                  <a:schemeClr val="tx1">
                    <a:lumMod val="75000"/>
                    <a:lumOff val="25000"/>
                  </a:schemeClr>
                </a:solidFill>
                <a:latin typeface="微软雅黑" panose="020B0503020204020204" pitchFamily="34" charset="-122"/>
                <a:ea typeface="微软雅黑" panose="020B0503020204020204" pitchFamily="34" charset="-122"/>
              </a:rPr>
              <a:t>       After nearly 20 years of technical exploration and industry deep cultivation, </a:t>
            </a:r>
            <a:r>
              <a:rPr lang="en-US" altLang="zh-CN" sz="2600" dirty="0" err="1">
                <a:solidFill>
                  <a:schemeClr val="tx1">
                    <a:lumMod val="75000"/>
                    <a:lumOff val="25000"/>
                  </a:schemeClr>
                </a:solidFill>
                <a:latin typeface="微软雅黑" panose="020B0503020204020204" pitchFamily="34" charset="-122"/>
                <a:ea typeface="微软雅黑" panose="020B0503020204020204" pitchFamily="34" charset="-122"/>
              </a:rPr>
              <a:t>Zhafir</a:t>
            </a:r>
            <a:r>
              <a:rPr lang="en-US" altLang="zh-CN" sz="2600" dirty="0">
                <a:solidFill>
                  <a:schemeClr val="tx1">
                    <a:lumMod val="75000"/>
                    <a:lumOff val="25000"/>
                  </a:schemeClr>
                </a:solidFill>
                <a:latin typeface="微软雅黑" panose="020B0503020204020204" pitchFamily="34" charset="-122"/>
                <a:ea typeface="微软雅黑" panose="020B0503020204020204" pitchFamily="34" charset="-122"/>
              </a:rPr>
              <a:t> electric technology has now been fully upgraded to the fifth generation. The comprehensive upgrade of structure and control technology and the blessing of many intelligent functions are bound to bring a more extreme production and use experience.</a:t>
            </a:r>
          </a:p>
          <a:p>
            <a:pPr algn="just" eaLnBrk="1" hangingPunct="1">
              <a:spcBef>
                <a:spcPct val="0"/>
              </a:spcBef>
              <a:buFontTx/>
              <a:buNone/>
            </a:pP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eaLnBrk="1" hangingPunct="1">
              <a:spcBef>
                <a:spcPct val="0"/>
              </a:spcBef>
              <a:buFontTx/>
              <a:buNone/>
            </a:pP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930500" y="8940134"/>
            <a:ext cx="1975707" cy="369332"/>
          </a:xfrm>
          <a:prstGeom prst="rect">
            <a:avLst/>
          </a:prstGeom>
          <a:noFill/>
        </p:spPr>
        <p:txBody>
          <a:bodyPr wrap="square" rtlCol="0">
            <a:spAutoFit/>
          </a:bodyPr>
          <a:lstStyle/>
          <a:p>
            <a:r>
              <a:rPr kumimoji="1" lang="en-US" altLang="zh-CN" dirty="0"/>
              <a:t>2007</a:t>
            </a:r>
            <a:endParaRPr kumimoji="1" lang="zh-CN" altLang="en-US" dirty="0"/>
          </a:p>
        </p:txBody>
      </p:sp>
      <p:sp>
        <p:nvSpPr>
          <p:cNvPr id="4" name="文本框 3"/>
          <p:cNvSpPr txBox="1"/>
          <p:nvPr/>
        </p:nvSpPr>
        <p:spPr>
          <a:xfrm>
            <a:off x="5702405" y="8939286"/>
            <a:ext cx="1975707" cy="369332"/>
          </a:xfrm>
          <a:prstGeom prst="rect">
            <a:avLst/>
          </a:prstGeom>
          <a:noFill/>
        </p:spPr>
        <p:txBody>
          <a:bodyPr wrap="square" rtlCol="0">
            <a:spAutoFit/>
          </a:bodyPr>
          <a:lstStyle/>
          <a:p>
            <a:r>
              <a:rPr kumimoji="1" lang="en-US" altLang="zh-CN" dirty="0"/>
              <a:t>2012</a:t>
            </a:r>
            <a:endParaRPr kumimoji="1" lang="zh-CN" altLang="en-US" dirty="0"/>
          </a:p>
        </p:txBody>
      </p:sp>
      <p:sp>
        <p:nvSpPr>
          <p:cNvPr id="5" name="文本框 4"/>
          <p:cNvSpPr txBox="1"/>
          <p:nvPr/>
        </p:nvSpPr>
        <p:spPr>
          <a:xfrm>
            <a:off x="11425070" y="8939286"/>
            <a:ext cx="1975707" cy="369332"/>
          </a:xfrm>
          <a:prstGeom prst="rect">
            <a:avLst/>
          </a:prstGeom>
          <a:noFill/>
        </p:spPr>
        <p:txBody>
          <a:bodyPr wrap="square" rtlCol="0">
            <a:spAutoFit/>
          </a:bodyPr>
          <a:lstStyle/>
          <a:p>
            <a:r>
              <a:rPr kumimoji="1" lang="en-US" altLang="zh-CN" dirty="0"/>
              <a:t>2019</a:t>
            </a:r>
            <a:endParaRPr kumimoji="1"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5"/>
          <p:cNvSpPr>
            <a:spLocks noGrp="1"/>
          </p:cNvSpPr>
          <p:nvPr>
            <p:ph type="title"/>
          </p:nvPr>
        </p:nvSpPr>
        <p:spPr/>
        <p:txBody>
          <a:bodyPr>
            <a:normAutofit fontScale="90000"/>
          </a:bodyPr>
          <a:lstStyle/>
          <a:p>
            <a:r>
              <a:rPr lang="en-US" altLang="zh-CN" sz="4900" dirty="0">
                <a:latin typeface="等线" panose="02010600030101010101" charset="-122"/>
                <a:ea typeface="等线" panose="02010600030101010101" charset="-122"/>
                <a:cs typeface="+mn-ea"/>
                <a:sym typeface="Arial" panose="020B0604020202020204" pitchFamily="34" charset="0"/>
              </a:rPr>
              <a:t>Clamping Unit</a:t>
            </a:r>
            <a:br>
              <a:rPr lang="zh-CN" altLang="en-US" sz="4900" dirty="0">
                <a:latin typeface="等线" panose="02010600030101010101" charset="-122"/>
                <a:ea typeface="等线" panose="02010600030101010101" charset="-122"/>
                <a:cs typeface="等线" panose="02010600030101010101" charset="-122"/>
              </a:rPr>
            </a:br>
            <a:br>
              <a:rPr lang="zh-CN" altLang="en-US" dirty="0">
                <a:latin typeface="等线" panose="02010600030101010101" charset="-122"/>
                <a:ea typeface="等线" panose="02010600030101010101" charset="-122"/>
                <a:cs typeface="等线" panose="02010600030101010101" charset="-122"/>
              </a:rPr>
            </a:br>
            <a:r>
              <a:rPr lang="en-US" altLang="zh-CN" sz="4000" dirty="0">
                <a:latin typeface="等线" panose="02010600030101010101" charset="-122"/>
                <a:ea typeface="等线" panose="02010600030101010101" charset="-122"/>
                <a:cs typeface="等线" panose="02010600030101010101" charset="-122"/>
              </a:rPr>
              <a:t>-</a:t>
            </a:r>
            <a:r>
              <a:rPr lang="en-US" altLang="zh-CN" sz="4000" dirty="0">
                <a:latin typeface="等线" panose="02010600030101010101" charset="-122"/>
                <a:ea typeface="等线" panose="02010600030101010101" charset="-122"/>
              </a:rPr>
              <a:t>HT mold protection</a:t>
            </a:r>
            <a:br>
              <a:rPr lang="en-US" altLang="zh-CN" sz="4000" dirty="0">
                <a:latin typeface="等线" panose="02010600030101010101" charset="-122"/>
                <a:ea typeface="等线" panose="02010600030101010101" charset="-122"/>
              </a:rPr>
            </a:br>
            <a:br>
              <a:rPr lang="zh-CN" altLang="en-US" dirty="0">
                <a:latin typeface="等线" panose="02010600030101010101" charset="-122"/>
                <a:ea typeface="等线" panose="02010600030101010101" charset="-122"/>
                <a:cs typeface="等线" panose="02010600030101010101" charset="-122"/>
              </a:rPr>
            </a:br>
            <a:endParaRPr lang="zh-CN" altLang="en-US" dirty="0">
              <a:latin typeface="等线" panose="02010600030101010101" charset="-122"/>
              <a:ea typeface="等线" panose="02010600030101010101" charset="-122"/>
              <a:cs typeface="等线" panose="02010600030101010101" charset="-122"/>
            </a:endParaRPr>
          </a:p>
        </p:txBody>
      </p:sp>
      <p:pic>
        <p:nvPicPr>
          <p:cNvPr id="6" name="图片 5"/>
          <p:cNvPicPr>
            <a:picLocks noChangeAspect="1"/>
          </p:cNvPicPr>
          <p:nvPr>
            <p:custDataLst>
              <p:tags r:id="rId1"/>
            </p:custDataLst>
          </p:nvPr>
        </p:nvPicPr>
        <p:blipFill rotWithShape="1">
          <a:blip r:embed="rId7"/>
          <a:srcRect/>
          <a:stretch>
            <a:fillRect/>
          </a:stretch>
        </p:blipFill>
        <p:spPr>
          <a:xfrm>
            <a:off x="5189928" y="6362065"/>
            <a:ext cx="10196830" cy="6275705"/>
          </a:xfrm>
          <a:prstGeom prst="rect">
            <a:avLst/>
          </a:prstGeom>
        </p:spPr>
      </p:pic>
      <p:sp>
        <p:nvSpPr>
          <p:cNvPr id="2" name="Text Placeholder 8"/>
          <p:cNvSpPr txBox="1"/>
          <p:nvPr/>
        </p:nvSpPr>
        <p:spPr>
          <a:xfrm>
            <a:off x="1723256" y="2791329"/>
            <a:ext cx="11616690" cy="468820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fontAlgn="auto">
              <a:lnSpc>
                <a:spcPct val="140000"/>
              </a:lnSpc>
              <a:buClr>
                <a:srgbClr val="396FBC"/>
              </a:buClr>
              <a:buFont typeface=".Hiragino Kaku Gothic Interface W3"/>
              <a:buChar char="◉"/>
            </a:pPr>
            <a:r>
              <a:rPr lang="en-US" altLang="zh-CN" dirty="0">
                <a:latin typeface="等线" panose="02010600030101010101" charset="-122"/>
                <a:ea typeface="等线" panose="02010600030101010101" charset="-122"/>
              </a:rPr>
              <a:t>Intelligent full-process mold protection function upgrade.</a:t>
            </a:r>
          </a:p>
          <a:p>
            <a:pPr marL="571500" indent="-571500" fontAlgn="auto">
              <a:lnSpc>
                <a:spcPct val="140000"/>
              </a:lnSpc>
              <a:buClr>
                <a:srgbClr val="396FBC"/>
              </a:buClr>
              <a:buFont typeface=".Hiragino Kaku Gothic Interface W3"/>
              <a:buChar char="◉"/>
            </a:pPr>
            <a:r>
              <a:rPr lang="en-US" altLang="zh-CN" dirty="0">
                <a:latin typeface="等线" panose="02010600030101010101" charset="-122"/>
                <a:ea typeface="等线" panose="02010600030101010101" charset="-122"/>
              </a:rPr>
              <a:t>Intelligent and highly sensitive active die protection that instantly detects small load deviations throughout the die closing stroke and minimizes mold protection response time.</a:t>
            </a:r>
            <a:endParaRPr lang="zh-CN" altLang="en-US" dirty="0">
              <a:latin typeface="等线" panose="02010600030101010101" charset="-122"/>
              <a:ea typeface="等线" panose="02010600030101010101" charset="-122"/>
            </a:endParaRPr>
          </a:p>
        </p:txBody>
      </p:sp>
      <p:pic>
        <p:nvPicPr>
          <p:cNvPr id="4" name="图片 3"/>
          <p:cNvPicPr>
            <a:picLocks noChangeAspect="1"/>
          </p:cNvPicPr>
          <p:nvPr/>
        </p:nvPicPr>
        <p:blipFill>
          <a:blip r:embed="rId8"/>
          <a:stretch>
            <a:fillRect/>
          </a:stretch>
        </p:blipFill>
        <p:spPr>
          <a:xfrm>
            <a:off x="15137130" y="7482205"/>
            <a:ext cx="7715885" cy="4754245"/>
          </a:xfrm>
          <a:prstGeom prst="rect">
            <a:avLst/>
          </a:prstGeom>
        </p:spPr>
      </p:pic>
      <p:pic>
        <p:nvPicPr>
          <p:cNvPr id="5" name="图片 4"/>
          <p:cNvPicPr>
            <a:picLocks noChangeAspect="1"/>
          </p:cNvPicPr>
          <p:nvPr/>
        </p:nvPicPr>
        <p:blipFill>
          <a:blip r:embed="rId9"/>
          <a:stretch>
            <a:fillRect/>
          </a:stretch>
        </p:blipFill>
        <p:spPr>
          <a:xfrm>
            <a:off x="17978120" y="2696210"/>
            <a:ext cx="4597400" cy="4402455"/>
          </a:xfrm>
          <a:prstGeom prst="rect">
            <a:avLst/>
          </a:prstGeom>
        </p:spPr>
      </p:pic>
      <p:cxnSp>
        <p:nvCxnSpPr>
          <p:cNvPr id="8" name="直接连接符 7"/>
          <p:cNvCxnSpPr/>
          <p:nvPr>
            <p:custDataLst>
              <p:tags r:id="rId2"/>
            </p:custDataLst>
          </p:nvPr>
        </p:nvCxnSpPr>
        <p:spPr>
          <a:xfrm flipH="1" flipV="1">
            <a:off x="10720778" y="6963410"/>
            <a:ext cx="10160" cy="2376805"/>
          </a:xfrm>
          <a:prstGeom prst="line">
            <a:avLst/>
          </a:prstGeom>
          <a:ln w="28575" cmpd="sng">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3"/>
            </p:custDataLst>
          </p:nvPr>
        </p:nvSpPr>
        <p:spPr>
          <a:xfrm>
            <a:off x="10288343" y="6180526"/>
            <a:ext cx="4082977" cy="707886"/>
          </a:xfrm>
          <a:prstGeom prst="rect">
            <a:avLst/>
          </a:prstGeom>
          <a:noFill/>
        </p:spPr>
        <p:txBody>
          <a:bodyPr wrap="square" rtlCol="0">
            <a:spAutoFit/>
          </a:bodyPr>
          <a:lstStyle/>
          <a:p>
            <a:r>
              <a:rPr lang="en-US" altLang="zh-CN" sz="2000" dirty="0">
                <a:solidFill>
                  <a:schemeClr val="tx1">
                    <a:lumMod val="75000"/>
                    <a:lumOff val="25000"/>
                  </a:schemeClr>
                </a:solidFill>
                <a:latin typeface="等线" panose="02010600030101010101" charset="-122"/>
                <a:ea typeface="等线" panose="02010600030101010101" charset="-122"/>
              </a:rPr>
              <a:t>Mold opening and closing </a:t>
            </a:r>
          </a:p>
          <a:p>
            <a:r>
              <a:rPr lang="en-US" altLang="zh-CN" sz="2000" dirty="0">
                <a:solidFill>
                  <a:schemeClr val="tx1">
                    <a:lumMod val="75000"/>
                    <a:lumOff val="25000"/>
                  </a:schemeClr>
                </a:solidFill>
                <a:latin typeface="等线" panose="02010600030101010101" charset="-122"/>
                <a:ea typeface="等线" panose="02010600030101010101" charset="-122"/>
              </a:rPr>
              <a:t>Servo motor</a:t>
            </a:r>
            <a:endParaRPr lang="zh-CN" altLang="en-US" sz="2000" dirty="0">
              <a:solidFill>
                <a:schemeClr val="tx1">
                  <a:lumMod val="75000"/>
                  <a:lumOff val="25000"/>
                </a:schemeClr>
              </a:solidFill>
              <a:latin typeface="等线" panose="02010600030101010101" charset="-122"/>
              <a:ea typeface="等线" panose="02010600030101010101" charset="-122"/>
            </a:endParaRPr>
          </a:p>
        </p:txBody>
      </p:sp>
      <p:sp>
        <p:nvSpPr>
          <p:cNvPr id="11" name="文本框 10"/>
          <p:cNvSpPr txBox="1"/>
          <p:nvPr/>
        </p:nvSpPr>
        <p:spPr>
          <a:xfrm>
            <a:off x="1657601" y="5787354"/>
            <a:ext cx="4224550" cy="1790362"/>
          </a:xfrm>
          <a:prstGeom prst="rect">
            <a:avLst/>
          </a:prstGeom>
          <a:noFill/>
        </p:spPr>
        <p:txBody>
          <a:bodyPr wrap="square" rtlCol="0">
            <a:spAutoFit/>
          </a:bodyPr>
          <a:lstStyle/>
          <a:p>
            <a:pPr>
              <a:lnSpc>
                <a:spcPct val="150000"/>
              </a:lnSpc>
            </a:pPr>
            <a:r>
              <a:rPr lang="en-US" altLang="zh-CN" sz="2800" b="1" dirty="0">
                <a:solidFill>
                  <a:srgbClr val="003468"/>
                </a:solidFill>
                <a:latin typeface="等线" panose="02010600030101010101" charset="-122"/>
                <a:ea typeface="等线" panose="02010600030101010101" charset="-122"/>
              </a:rPr>
              <a:t>Monitoring at all times</a:t>
            </a:r>
          </a:p>
          <a:p>
            <a:pPr>
              <a:lnSpc>
                <a:spcPct val="150000"/>
              </a:lnSpc>
            </a:pPr>
            <a:r>
              <a:rPr lang="en-US" altLang="zh-CN" sz="2400" dirty="0">
                <a:solidFill>
                  <a:schemeClr val="tx1">
                    <a:lumMod val="50000"/>
                    <a:lumOff val="50000"/>
                  </a:schemeClr>
                </a:solidFill>
                <a:latin typeface="等线" panose="02010600030101010101" charset="-122"/>
                <a:ea typeface="等线" panose="02010600030101010101" charset="-122"/>
              </a:rPr>
              <a:t>Monitor each molding cycle Servo motor load</a:t>
            </a:r>
            <a:endParaRPr lang="zh-CN" altLang="en-US" sz="2400" dirty="0">
              <a:solidFill>
                <a:schemeClr val="tx1">
                  <a:lumMod val="50000"/>
                  <a:lumOff val="50000"/>
                </a:schemeClr>
              </a:solidFill>
              <a:latin typeface="等线" panose="02010600030101010101" charset="-122"/>
              <a:ea typeface="等线" panose="02010600030101010101" charset="-122"/>
            </a:endParaRPr>
          </a:p>
        </p:txBody>
      </p:sp>
      <p:sp>
        <p:nvSpPr>
          <p:cNvPr id="13" name="文本框 12"/>
          <p:cNvSpPr txBox="1"/>
          <p:nvPr>
            <p:custDataLst>
              <p:tags r:id="rId4"/>
            </p:custDataLst>
          </p:nvPr>
        </p:nvSpPr>
        <p:spPr>
          <a:xfrm>
            <a:off x="1590291" y="7661072"/>
            <a:ext cx="4714134" cy="2436693"/>
          </a:xfrm>
          <a:prstGeom prst="rect">
            <a:avLst/>
          </a:prstGeom>
          <a:noFill/>
        </p:spPr>
        <p:txBody>
          <a:bodyPr wrap="square" rtlCol="0">
            <a:spAutoFit/>
          </a:bodyPr>
          <a:lstStyle/>
          <a:p>
            <a:pPr>
              <a:lnSpc>
                <a:spcPct val="150000"/>
              </a:lnSpc>
            </a:pPr>
            <a:r>
              <a:rPr lang="en-US" altLang="zh-CN" sz="3200" b="1" dirty="0">
                <a:solidFill>
                  <a:srgbClr val="003468"/>
                </a:solidFill>
                <a:latin typeface="等线" panose="02010600030101010101" charset="-122"/>
                <a:ea typeface="等线" panose="02010600030101010101" charset="-122"/>
              </a:rPr>
              <a:t>Detected anomaly</a:t>
            </a:r>
          </a:p>
          <a:p>
            <a:pPr>
              <a:lnSpc>
                <a:spcPct val="150000"/>
              </a:lnSpc>
            </a:pPr>
            <a:r>
              <a:rPr lang="en-US" altLang="zh-CN" sz="2400" dirty="0">
                <a:solidFill>
                  <a:schemeClr val="tx1">
                    <a:lumMod val="50000"/>
                    <a:lumOff val="50000"/>
                  </a:schemeClr>
                </a:solidFill>
                <a:latin typeface="等线" panose="02010600030101010101" charset="-122"/>
                <a:ea typeface="等线" panose="02010600030101010101" charset="-122"/>
              </a:rPr>
              <a:t>High precision detection of load changes caused by clamping of molded products</a:t>
            </a:r>
            <a:endParaRPr lang="zh-CN" altLang="en-US" sz="2400" dirty="0">
              <a:solidFill>
                <a:schemeClr val="tx1">
                  <a:lumMod val="50000"/>
                  <a:lumOff val="50000"/>
                </a:schemeClr>
              </a:solidFill>
              <a:latin typeface="等线" panose="02010600030101010101" charset="-122"/>
              <a:ea typeface="等线" panose="02010600030101010101" charset="-122"/>
            </a:endParaRPr>
          </a:p>
        </p:txBody>
      </p:sp>
      <p:sp>
        <p:nvSpPr>
          <p:cNvPr id="14" name="文本框 13"/>
          <p:cNvSpPr txBox="1"/>
          <p:nvPr>
            <p:custDataLst>
              <p:tags r:id="rId5"/>
            </p:custDataLst>
          </p:nvPr>
        </p:nvSpPr>
        <p:spPr>
          <a:xfrm>
            <a:off x="1657601" y="10116202"/>
            <a:ext cx="6314091" cy="1882695"/>
          </a:xfrm>
          <a:prstGeom prst="rect">
            <a:avLst/>
          </a:prstGeom>
          <a:noFill/>
        </p:spPr>
        <p:txBody>
          <a:bodyPr wrap="square" rtlCol="0">
            <a:spAutoFit/>
          </a:bodyPr>
          <a:lstStyle/>
          <a:p>
            <a:pPr>
              <a:lnSpc>
                <a:spcPct val="150000"/>
              </a:lnSpc>
            </a:pPr>
            <a:r>
              <a:rPr lang="en-US" altLang="zh-CN" sz="3200" b="1" dirty="0">
                <a:solidFill>
                  <a:srgbClr val="003468"/>
                </a:solidFill>
                <a:latin typeface="等线" panose="02010600030101010101" charset="-122"/>
                <a:ea typeface="等线" panose="02010600030101010101" charset="-122"/>
              </a:rPr>
              <a:t>Protection</a:t>
            </a:r>
          </a:p>
          <a:p>
            <a:pPr>
              <a:lnSpc>
                <a:spcPct val="150000"/>
              </a:lnSpc>
            </a:pPr>
            <a:r>
              <a:rPr lang="en-US" altLang="zh-CN" sz="2400" dirty="0">
                <a:solidFill>
                  <a:schemeClr val="tx1">
                    <a:lumMod val="50000"/>
                    <a:lumOff val="50000"/>
                  </a:schemeClr>
                </a:solidFill>
                <a:latin typeface="等线" panose="02010600030101010101" charset="-122"/>
                <a:ea typeface="等线" panose="02010600030101010101" charset="-122"/>
              </a:rPr>
              <a:t>Immediately stop opening and closing mold and ejector rod forward and backward action</a:t>
            </a:r>
            <a:endParaRPr lang="zh-CN" altLang="en-US" sz="2400" dirty="0">
              <a:solidFill>
                <a:schemeClr val="tx1">
                  <a:lumMod val="50000"/>
                  <a:lumOff val="50000"/>
                </a:schemeClr>
              </a:solidFill>
              <a:latin typeface="等线" panose="02010600030101010101" charset="-122"/>
              <a:ea typeface="等线" panose="02010600030101010101"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latin typeface="等线" panose="02010600030101010101" charset="-122"/>
                <a:ea typeface="等线" panose="02010600030101010101" charset="-122"/>
                <a:cs typeface="+mn-ea"/>
                <a:sym typeface="Arial" panose="020B0604020202020204" pitchFamily="34" charset="0"/>
              </a:rPr>
              <a:t>Clamping Unit</a:t>
            </a:r>
            <a:br>
              <a:rPr lang="zh-CN" altLang="en-US" dirty="0">
                <a:latin typeface="等线" panose="02010600030101010101" charset="-122"/>
                <a:ea typeface="等线" panose="02010600030101010101" charset="-122"/>
              </a:rPr>
            </a:br>
            <a:br>
              <a:rPr lang="zh-CN" altLang="en-US" dirty="0">
                <a:latin typeface="等线" panose="02010600030101010101" charset="-122"/>
                <a:ea typeface="等线" panose="02010600030101010101" charset="-122"/>
              </a:rPr>
            </a:br>
            <a:r>
              <a:rPr lang="en-US" altLang="zh-CN" sz="3600" dirty="0">
                <a:latin typeface="等线" panose="02010600030101010101" charset="-122"/>
                <a:ea typeface="等线" panose="02010600030101010101" charset="-122"/>
              </a:rPr>
              <a:t>- Smart ejection </a:t>
            </a:r>
            <a:r>
              <a:rPr lang="zh-CN" altLang="en-US" sz="3600" dirty="0">
                <a:latin typeface="等线" panose="02010600030101010101" charset="-122"/>
                <a:ea typeface="等线" panose="02010600030101010101" charset="-122"/>
              </a:rPr>
              <a:t>（</a:t>
            </a:r>
            <a:r>
              <a:rPr lang="en-US" altLang="zh-CN" sz="3600" dirty="0">
                <a:latin typeface="等线" panose="02010600030101010101" charset="-122"/>
                <a:ea typeface="等线" panose="02010600030101010101" charset="-122"/>
              </a:rPr>
              <a:t>option</a:t>
            </a:r>
            <a:r>
              <a:rPr lang="zh-CN" altLang="en-US" sz="3600" dirty="0">
                <a:latin typeface="等线" panose="02010600030101010101" charset="-122"/>
                <a:ea typeface="等线" panose="02010600030101010101" charset="-122"/>
              </a:rPr>
              <a:t>）</a:t>
            </a:r>
          </a:p>
        </p:txBody>
      </p:sp>
      <p:pic>
        <p:nvPicPr>
          <p:cNvPr id="7" name="图片 6" descr="图片包含 图示&#10;&#10;描述已自动生成"/>
          <p:cNvPicPr>
            <a:picLocks noChangeAspect="1"/>
          </p:cNvPicPr>
          <p:nvPr/>
        </p:nvPicPr>
        <p:blipFill>
          <a:blip r:embed="rId2"/>
          <a:stretch>
            <a:fillRect/>
          </a:stretch>
        </p:blipFill>
        <p:spPr>
          <a:xfrm>
            <a:off x="11929745" y="1102912"/>
            <a:ext cx="11115128" cy="11172330"/>
          </a:xfrm>
          <a:prstGeom prst="rect">
            <a:avLst/>
          </a:prstGeom>
        </p:spPr>
      </p:pic>
      <p:sp>
        <p:nvSpPr>
          <p:cNvPr id="2" name="Text Placeholder 8"/>
          <p:cNvSpPr txBox="1"/>
          <p:nvPr/>
        </p:nvSpPr>
        <p:spPr>
          <a:xfrm>
            <a:off x="1065528" y="2791329"/>
            <a:ext cx="10940941" cy="468820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140000"/>
              </a:lnSpc>
              <a:buClr>
                <a:srgbClr val="396FBC"/>
              </a:buClr>
              <a:buFont typeface=".Hiragino Kaku Gothic Interface W3"/>
              <a:buChar char="◉"/>
            </a:pPr>
            <a:r>
              <a:rPr lang="en-US" altLang="zh-CN" dirty="0">
                <a:latin typeface="等线" panose="02010600030101010101" charset="-122"/>
                <a:ea typeface="等线" panose="02010600030101010101" charset="-122"/>
              </a:rPr>
              <a:t>The motor torque when the product is pushed is detected, and the push action will be stopped in an emergency when an anomaly is found. This function protects the ejector from damage and can be used to monitor the quality of the product.</a:t>
            </a:r>
          </a:p>
          <a:p>
            <a:pPr marL="571500" indent="-571500">
              <a:lnSpc>
                <a:spcPct val="140000"/>
              </a:lnSpc>
              <a:buClr>
                <a:srgbClr val="396FBC"/>
              </a:buClr>
              <a:buFont typeface=".Hiragino Kaku Gothic Interface W3"/>
              <a:buChar char="◉"/>
            </a:pPr>
            <a:r>
              <a:rPr lang="en-US" altLang="zh-CN" dirty="0">
                <a:latin typeface="等线" panose="02010600030101010101" charset="-122"/>
                <a:ea typeface="等线" panose="02010600030101010101" charset="-122"/>
                <a:sym typeface="+mn-ea"/>
              </a:rPr>
              <a:t>Due to the adoption of high response servo motor and low inertia ejector mechanism, the ejector response speed of the 5th generation machine is significantly improved.</a:t>
            </a:r>
            <a:endParaRPr lang="zh-CN" altLang="en-US" dirty="0">
              <a:solidFill>
                <a:schemeClr val="tx1">
                  <a:lumMod val="75000"/>
                  <a:lumOff val="25000"/>
                </a:schemeClr>
              </a:solidFill>
              <a:latin typeface="等线" panose="02010600030101010101" charset="-122"/>
              <a:ea typeface="等线" panose="02010600030101010101" charset="-122"/>
              <a:cs typeface="等线" panose="02010600030101010101"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p:nvPr/>
        </p:nvSpPr>
        <p:spPr>
          <a:xfrm>
            <a:off x="1028478" y="3127126"/>
            <a:ext cx="11616690" cy="1190625"/>
          </a:xfrm>
          <a:prstGeom prst="rect">
            <a:avLst/>
          </a:prstGeom>
        </p:spPr>
        <p:txBody>
          <a:bodyPr/>
          <a:lstStyle>
            <a:lvl1pPr algn="l" defTabSz="914400" rtl="0" eaLnBrk="1" latinLnBrk="0" hangingPunct="1">
              <a:lnSpc>
                <a:spcPct val="90000"/>
              </a:lnSpc>
              <a:spcBef>
                <a:spcPct val="0"/>
              </a:spcBef>
              <a:buNone/>
              <a:defRPr sz="4600" b="0" i="0" kern="1200">
                <a:solidFill>
                  <a:schemeClr val="tx1">
                    <a:lumMod val="85000"/>
                    <a:lumOff val="15000"/>
                  </a:schemeClr>
                </a:solidFill>
                <a:latin typeface="Arial" panose="020B0604020202020204" pitchFamily="34" charset="0"/>
                <a:ea typeface="+mj-ea"/>
                <a:cs typeface="+mj-cs"/>
              </a:defRPr>
            </a:lvl1pPr>
          </a:lstStyle>
          <a:p>
            <a:pPr lvl="0">
              <a:lnSpc>
                <a:spcPct val="150000"/>
              </a:lnSpc>
            </a:pPr>
            <a:r>
              <a:rPr lang="en-US" altLang="zh-CN" sz="3600" dirty="0">
                <a:solidFill>
                  <a:schemeClr val="tx1"/>
                </a:solidFill>
                <a:latin typeface="等线" panose="02010600030101010101" charset="-122"/>
                <a:ea typeface="等线" panose="02010600030101010101" charset="-122"/>
                <a:cs typeface="Arial" panose="020B0604020202020204" pitchFamily="34" charset="0"/>
              </a:rPr>
              <a:t>New control architecture</a:t>
            </a:r>
          </a:p>
        </p:txBody>
      </p:sp>
      <p:sp>
        <p:nvSpPr>
          <p:cNvPr id="2" name="Text Placeholder 8"/>
          <p:cNvSpPr txBox="1"/>
          <p:nvPr/>
        </p:nvSpPr>
        <p:spPr>
          <a:xfrm>
            <a:off x="1028478" y="4658497"/>
            <a:ext cx="8518990" cy="6176202"/>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140000"/>
              </a:lnSpc>
              <a:buClr>
                <a:srgbClr val="396FBC"/>
              </a:buClr>
              <a:buFont typeface=".Hiragino Kaku Gothic Interface W3"/>
              <a:buChar char="◉"/>
            </a:pPr>
            <a:r>
              <a:rPr lang="en-US" altLang="zh-CN" dirty="0">
                <a:latin typeface="等线" panose="02010600030101010101" charset="-122"/>
                <a:ea typeface="等线" panose="02010600030101010101" charset="-122"/>
              </a:rPr>
              <a:t>Using distributed multi-CPU control architecture, the system's computing power is greatly improved, and it has good expansion ability</a:t>
            </a:r>
          </a:p>
          <a:p>
            <a:pPr marL="571500" indent="-571500">
              <a:lnSpc>
                <a:spcPct val="140000"/>
              </a:lnSpc>
              <a:buClr>
                <a:srgbClr val="396FBC"/>
              </a:buClr>
              <a:buFont typeface=".Hiragino Kaku Gothic Interface W3"/>
              <a:buChar char="◉"/>
            </a:pPr>
            <a:r>
              <a:rPr lang="en-US" altLang="zh-CN" dirty="0">
                <a:latin typeface="等线" panose="02010600030101010101" charset="-122"/>
                <a:ea typeface="等线" panose="02010600030101010101" charset="-122"/>
              </a:rPr>
              <a:t>The new communication protocol makes it possible to further improve the control computing power and control the sampling frequency, which is the basic guarantee of ultra-high precision molding.</a:t>
            </a:r>
          </a:p>
          <a:p>
            <a:pPr marL="571500" indent="-571500">
              <a:lnSpc>
                <a:spcPct val="140000"/>
              </a:lnSpc>
              <a:buClr>
                <a:srgbClr val="396FBC"/>
              </a:buClr>
              <a:buFont typeface=".Hiragino Kaku Gothic Interface W3"/>
              <a:buChar char="◉"/>
            </a:pPr>
            <a:r>
              <a:rPr lang="en-US" altLang="zh-CN" dirty="0">
                <a:latin typeface="等线" panose="02010600030101010101" charset="-122"/>
                <a:ea typeface="等线" panose="02010600030101010101" charset="-122"/>
              </a:rPr>
              <a:t>The newly developed servo control card not only further improves the control accuracy, but also </a:t>
            </a:r>
            <a:r>
              <a:rPr lang="en-US" altLang="zh-CN" dirty="0" err="1">
                <a:latin typeface="等线" panose="02010600030101010101" charset="-122"/>
                <a:ea typeface="等线" panose="02010600030101010101" charset="-122"/>
              </a:rPr>
              <a:t>enricheth</a:t>
            </a:r>
            <a:r>
              <a:rPr lang="en-US" altLang="zh-CN" dirty="0">
                <a:latin typeface="等线" panose="02010600030101010101" charset="-122"/>
                <a:ea typeface="等线" panose="02010600030101010101" charset="-122"/>
              </a:rPr>
              <a:t> many intelligent functions.</a:t>
            </a:r>
          </a:p>
        </p:txBody>
      </p:sp>
      <p:pic>
        <p:nvPicPr>
          <p:cNvPr id="11" name="图片 10"/>
          <p:cNvPicPr/>
          <p:nvPr/>
        </p:nvPicPr>
        <p:blipFill>
          <a:blip r:embed="rId4"/>
          <a:srcRect/>
          <a:stretch>
            <a:fillRect/>
          </a:stretch>
        </p:blipFill>
        <p:spPr bwMode="auto">
          <a:xfrm>
            <a:off x="19362341" y="5284606"/>
            <a:ext cx="4032185" cy="1573394"/>
          </a:xfrm>
          <a:prstGeom prst="rect">
            <a:avLst/>
          </a:prstGeom>
          <a:noFill/>
          <a:ln w="9525">
            <a:noFill/>
            <a:miter lim="800000"/>
            <a:headEnd/>
            <a:tailEnd/>
          </a:ln>
        </p:spPr>
      </p:pic>
      <p:sp>
        <p:nvSpPr>
          <p:cNvPr id="12" name="矩形 11"/>
          <p:cNvSpPr/>
          <p:nvPr/>
        </p:nvSpPr>
        <p:spPr>
          <a:xfrm>
            <a:off x="15392643" y="3793673"/>
            <a:ext cx="1681080" cy="657747"/>
          </a:xfrm>
          <a:prstGeom prst="rect">
            <a:avLst/>
          </a:prstGeom>
          <a:solidFill>
            <a:srgbClr val="003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2400" dirty="0">
                <a:latin typeface="等线" panose="02010600030101010101" charset="-122"/>
                <a:ea typeface="等线" panose="02010600030101010101" charset="-122"/>
              </a:rPr>
              <a:t>OPTION</a:t>
            </a:r>
          </a:p>
        </p:txBody>
      </p:sp>
      <p:pic>
        <p:nvPicPr>
          <p:cNvPr id="13" name="图片 12"/>
          <p:cNvPicPr>
            <a:picLocks noChangeAspect="1" noChangeArrowheads="1"/>
          </p:cNvPicPr>
          <p:nvPr/>
        </p:nvPicPr>
        <p:blipFill>
          <a:blip r:embed="rId5"/>
          <a:srcRect/>
          <a:stretch>
            <a:fillRect/>
          </a:stretch>
        </p:blipFill>
        <p:spPr bwMode="auto">
          <a:xfrm>
            <a:off x="14140168" y="7588962"/>
            <a:ext cx="187100" cy="1437346"/>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noChangeArrowheads="1"/>
          </p:cNvPicPr>
          <p:nvPr/>
        </p:nvPicPr>
        <p:blipFill>
          <a:blip r:embed="rId6"/>
          <a:srcRect/>
          <a:stretch>
            <a:fillRect/>
          </a:stretch>
        </p:blipFill>
        <p:spPr bwMode="auto">
          <a:xfrm flipH="1">
            <a:off x="15611020" y="7588958"/>
            <a:ext cx="275678" cy="1437349"/>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noChangeArrowheads="1"/>
          </p:cNvPicPr>
          <p:nvPr/>
        </p:nvPicPr>
        <p:blipFill>
          <a:blip r:embed="rId7"/>
          <a:srcRect/>
          <a:stretch>
            <a:fillRect/>
          </a:stretch>
        </p:blipFill>
        <p:spPr bwMode="auto">
          <a:xfrm flipH="1">
            <a:off x="15736748" y="7588955"/>
            <a:ext cx="275678" cy="1437349"/>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5"/>
          <p:cNvPicPr>
            <a:picLocks noChangeAspect="1" noChangeArrowheads="1"/>
          </p:cNvPicPr>
          <p:nvPr/>
        </p:nvPicPr>
        <p:blipFill>
          <a:blip r:embed="rId6"/>
          <a:srcRect/>
          <a:stretch>
            <a:fillRect/>
          </a:stretch>
        </p:blipFill>
        <p:spPr bwMode="auto">
          <a:xfrm flipH="1">
            <a:off x="15915913" y="7588958"/>
            <a:ext cx="275678" cy="1437349"/>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6"/>
          <p:cNvPicPr>
            <a:picLocks noChangeAspect="1" noChangeArrowheads="1"/>
          </p:cNvPicPr>
          <p:nvPr/>
        </p:nvPicPr>
        <p:blipFill>
          <a:blip r:embed="rId6"/>
          <a:srcRect/>
          <a:stretch>
            <a:fillRect/>
          </a:stretch>
        </p:blipFill>
        <p:spPr bwMode="auto">
          <a:xfrm flipH="1">
            <a:off x="16108940" y="7588958"/>
            <a:ext cx="275678" cy="1437349"/>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30"/>
          <p:cNvPicPr>
            <a:picLocks noChangeAspect="1" noChangeArrowheads="1"/>
          </p:cNvPicPr>
          <p:nvPr/>
        </p:nvPicPr>
        <p:blipFill>
          <a:blip r:embed="rId8">
            <a:lum contrast="40000"/>
          </a:blip>
          <a:srcRect/>
          <a:stretch>
            <a:fillRect/>
          </a:stretch>
        </p:blipFill>
        <p:spPr bwMode="auto">
          <a:xfrm>
            <a:off x="21455864" y="8758363"/>
            <a:ext cx="2327275" cy="207137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直接连接符 19"/>
          <p:cNvCxnSpPr>
            <a:endCxn id="31" idx="3"/>
          </p:cNvCxnSpPr>
          <p:nvPr/>
        </p:nvCxnSpPr>
        <p:spPr>
          <a:xfrm flipH="1">
            <a:off x="14580234" y="5885234"/>
            <a:ext cx="4469675" cy="0"/>
          </a:xfrm>
          <a:prstGeom prst="line">
            <a:avLst/>
          </a:prstGeom>
          <a:ln w="50800">
            <a:solidFill>
              <a:srgbClr val="003468"/>
            </a:solidFill>
          </a:ln>
        </p:spPr>
        <p:style>
          <a:lnRef idx="1">
            <a:schemeClr val="accent1"/>
          </a:lnRef>
          <a:fillRef idx="0">
            <a:schemeClr val="accent1"/>
          </a:fillRef>
          <a:effectRef idx="0">
            <a:schemeClr val="accent1"/>
          </a:effectRef>
          <a:fontRef idx="minor">
            <a:schemeClr val="tx1"/>
          </a:fontRef>
        </p:style>
      </p:cxnSp>
      <p:cxnSp>
        <p:nvCxnSpPr>
          <p:cNvPr id="22" name="肘形连接符 39"/>
          <p:cNvCxnSpPr>
            <a:endCxn id="31" idx="1"/>
          </p:cNvCxnSpPr>
          <p:nvPr/>
        </p:nvCxnSpPr>
        <p:spPr>
          <a:xfrm flipV="1">
            <a:off x="12660123" y="5885234"/>
            <a:ext cx="915400" cy="3240"/>
          </a:xfrm>
          <a:prstGeom prst="bentConnector3">
            <a:avLst>
              <a:gd name="adj1" fmla="val 50000"/>
            </a:avLst>
          </a:prstGeom>
          <a:ln w="50800">
            <a:solidFill>
              <a:srgbClr val="003468"/>
            </a:solidFill>
          </a:ln>
        </p:spPr>
        <p:style>
          <a:lnRef idx="1">
            <a:schemeClr val="accent1"/>
          </a:lnRef>
          <a:fillRef idx="0">
            <a:schemeClr val="accent1"/>
          </a:fillRef>
          <a:effectRef idx="0">
            <a:schemeClr val="accent1"/>
          </a:effectRef>
          <a:fontRef idx="minor">
            <a:schemeClr val="tx1"/>
          </a:fontRef>
        </p:style>
      </p:cxnSp>
      <p:cxnSp>
        <p:nvCxnSpPr>
          <p:cNvPr id="23" name="肘形连接符 40"/>
          <p:cNvCxnSpPr/>
          <p:nvPr/>
        </p:nvCxnSpPr>
        <p:spPr>
          <a:xfrm>
            <a:off x="13793568" y="8569715"/>
            <a:ext cx="3669274" cy="1370139"/>
          </a:xfrm>
          <a:prstGeom prst="bentConnector3">
            <a:avLst>
              <a:gd name="adj1" fmla="val -20298"/>
            </a:avLst>
          </a:prstGeom>
          <a:ln w="50800">
            <a:solidFill>
              <a:srgbClr val="003468"/>
            </a:solidFill>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V="1">
            <a:off x="14531202" y="8307633"/>
            <a:ext cx="1026381" cy="2"/>
          </a:xfrm>
          <a:prstGeom prst="straightConnector1">
            <a:avLst/>
          </a:prstGeom>
          <a:ln w="50800">
            <a:solidFill>
              <a:srgbClr val="00346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肘形连接符 46"/>
          <p:cNvCxnSpPr/>
          <p:nvPr/>
        </p:nvCxnSpPr>
        <p:spPr>
          <a:xfrm rot="10800000" flipV="1">
            <a:off x="13793571" y="6262618"/>
            <a:ext cx="5256338" cy="1887164"/>
          </a:xfrm>
          <a:prstGeom prst="bentConnector3">
            <a:avLst>
              <a:gd name="adj1" fmla="val 114911"/>
            </a:avLst>
          </a:prstGeom>
          <a:ln w="50800">
            <a:solidFill>
              <a:srgbClr val="003468"/>
            </a:solidFill>
          </a:ln>
        </p:spPr>
        <p:style>
          <a:lnRef idx="1">
            <a:schemeClr val="accent1"/>
          </a:lnRef>
          <a:fillRef idx="0">
            <a:schemeClr val="accent1"/>
          </a:fillRef>
          <a:effectRef idx="0">
            <a:schemeClr val="accent1"/>
          </a:effectRef>
          <a:fontRef idx="minor">
            <a:schemeClr val="tx1"/>
          </a:fontRef>
        </p:style>
      </p:cxnSp>
      <p:pic>
        <p:nvPicPr>
          <p:cNvPr id="29" name="图片 28"/>
          <p:cNvPicPr>
            <a:picLocks noChangeAspect="1"/>
          </p:cNvPicPr>
          <p:nvPr>
            <p:custDataLst>
              <p:tags r:id="rId1"/>
            </p:custDataLst>
          </p:nvPr>
        </p:nvPicPr>
        <p:blipFill>
          <a:blip r:embed="rId9"/>
          <a:stretch>
            <a:fillRect/>
          </a:stretch>
        </p:blipFill>
        <p:spPr>
          <a:xfrm>
            <a:off x="17414089" y="8388158"/>
            <a:ext cx="2306955" cy="2811145"/>
          </a:xfrm>
          <a:prstGeom prst="rect">
            <a:avLst/>
          </a:prstGeom>
        </p:spPr>
      </p:pic>
      <p:cxnSp>
        <p:nvCxnSpPr>
          <p:cNvPr id="30" name="直接连接符 29"/>
          <p:cNvCxnSpPr/>
          <p:nvPr/>
        </p:nvCxnSpPr>
        <p:spPr>
          <a:xfrm>
            <a:off x="19961709" y="10005503"/>
            <a:ext cx="1403985" cy="0"/>
          </a:xfrm>
          <a:prstGeom prst="line">
            <a:avLst/>
          </a:prstGeom>
          <a:ln w="50800">
            <a:solidFill>
              <a:srgbClr val="003468"/>
            </a:solidFill>
          </a:ln>
        </p:spPr>
        <p:style>
          <a:lnRef idx="1">
            <a:schemeClr val="accent1"/>
          </a:lnRef>
          <a:fillRef idx="0">
            <a:schemeClr val="accent1"/>
          </a:fillRef>
          <a:effectRef idx="0">
            <a:schemeClr val="accent1"/>
          </a:effectRef>
          <a:fontRef idx="minor">
            <a:schemeClr val="tx1"/>
          </a:fontRef>
        </p:style>
      </p:cxnSp>
      <p:pic>
        <p:nvPicPr>
          <p:cNvPr id="31" name="图片 30"/>
          <p:cNvPicPr>
            <a:picLocks noChangeAspect="1" noChangeArrowheads="1"/>
          </p:cNvPicPr>
          <p:nvPr/>
        </p:nvPicPr>
        <p:blipFill>
          <a:blip r:embed="rId10"/>
          <a:srcRect/>
          <a:stretch>
            <a:fillRect/>
          </a:stretch>
        </p:blipFill>
        <p:spPr bwMode="auto">
          <a:xfrm>
            <a:off x="13575523" y="5055670"/>
            <a:ext cx="1004711" cy="1657857"/>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p:cNvPicPr>
            <a:picLocks noChangeAspect="1"/>
          </p:cNvPicPr>
          <p:nvPr/>
        </p:nvPicPr>
        <p:blipFill>
          <a:blip r:embed="rId11"/>
          <a:stretch>
            <a:fillRect/>
          </a:stretch>
        </p:blipFill>
        <p:spPr>
          <a:xfrm>
            <a:off x="10211525" y="4370716"/>
            <a:ext cx="2253931" cy="3075885"/>
          </a:xfrm>
          <a:prstGeom prst="rect">
            <a:avLst/>
          </a:prstGeom>
        </p:spPr>
      </p:pic>
      <p:pic>
        <p:nvPicPr>
          <p:cNvPr id="7" name="图片 6"/>
          <p:cNvPicPr>
            <a:picLocks noChangeAspect="1" noChangeArrowheads="1"/>
          </p:cNvPicPr>
          <p:nvPr/>
        </p:nvPicPr>
        <p:blipFill>
          <a:blip r:embed="rId12"/>
          <a:srcRect/>
          <a:stretch>
            <a:fillRect/>
          </a:stretch>
        </p:blipFill>
        <p:spPr bwMode="auto">
          <a:xfrm>
            <a:off x="15914185" y="5276181"/>
            <a:ext cx="193027" cy="143734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noChangeArrowheads="1"/>
          </p:cNvPicPr>
          <p:nvPr/>
        </p:nvPicPr>
        <p:blipFill>
          <a:blip r:embed="rId12"/>
          <a:srcRect/>
          <a:stretch>
            <a:fillRect/>
          </a:stretch>
        </p:blipFill>
        <p:spPr bwMode="auto">
          <a:xfrm>
            <a:off x="16039912" y="5276178"/>
            <a:ext cx="193027" cy="1437349"/>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noChangeArrowheads="1"/>
          </p:cNvPicPr>
          <p:nvPr/>
        </p:nvPicPr>
        <p:blipFill>
          <a:blip r:embed="rId12"/>
          <a:srcRect/>
          <a:stretch>
            <a:fillRect/>
          </a:stretch>
        </p:blipFill>
        <p:spPr bwMode="auto">
          <a:xfrm>
            <a:off x="16219077" y="5276181"/>
            <a:ext cx="193027" cy="1437349"/>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noChangeArrowheads="1"/>
          </p:cNvPicPr>
          <p:nvPr/>
        </p:nvPicPr>
        <p:blipFill>
          <a:blip r:embed="rId12"/>
          <a:srcRect/>
          <a:stretch>
            <a:fillRect/>
          </a:stretch>
        </p:blipFill>
        <p:spPr bwMode="auto">
          <a:xfrm>
            <a:off x="16412104" y="5276181"/>
            <a:ext cx="193027" cy="1437349"/>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15611020" y="4892830"/>
            <a:ext cx="1302723" cy="2098042"/>
          </a:xfrm>
          <a:prstGeom prst="rect">
            <a:avLst/>
          </a:prstGeom>
          <a:noFill/>
          <a:ln w="50800">
            <a:solidFill>
              <a:srgbClr val="39923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CN" altLang="en-US" sz="2935"/>
          </a:p>
        </p:txBody>
      </p:sp>
      <p:sp>
        <p:nvSpPr>
          <p:cNvPr id="4" name="标题 9"/>
          <p:cNvSpPr>
            <a:spLocks noGrp="1"/>
          </p:cNvSpPr>
          <p:nvPr>
            <p:custDataLst>
              <p:tags r:id="rId2"/>
            </p:custDataLst>
          </p:nvPr>
        </p:nvSpPr>
        <p:spPr>
          <a:xfrm>
            <a:off x="1065530" y="494030"/>
            <a:ext cx="21728430" cy="229235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tx1"/>
                </a:solidFill>
                <a:latin typeface="等线" panose="02010600030101010101" charset="-122"/>
                <a:ea typeface="等线" panose="02010600030101010101" charset="-122"/>
                <a:cs typeface="Arial" panose="020B0604020202020204" pitchFamily="34" charset="0"/>
              </a:defRPr>
            </a:lvl1pPr>
          </a:lstStyle>
          <a:p>
            <a:r>
              <a:rPr lang="en-US" altLang="zh-CN" dirty="0"/>
              <a:t>Smart Technology</a:t>
            </a:r>
            <a:br>
              <a:rPr lang="zh-CN" altLang="en-US" dirty="0"/>
            </a:br>
            <a:br>
              <a:rPr lang="zh-CN" altLang="en-US" dirty="0"/>
            </a:br>
            <a:r>
              <a:rPr lang="en-US" altLang="zh-CN" dirty="0"/>
              <a:t>-</a:t>
            </a:r>
            <a:r>
              <a:rPr lang="en-US" altLang="zh-CN" dirty="0">
                <a:solidFill>
                  <a:schemeClr val="tx1">
                    <a:lumMod val="75000"/>
                    <a:lumOff val="25000"/>
                  </a:schemeClr>
                </a:solidFill>
                <a:cs typeface="思源黑体 CN Bold" panose="020B0800000000000000" charset="-122"/>
                <a:sym typeface="Arial" panose="020B0604020202020204" pitchFamily="34" charset="0"/>
              </a:rPr>
              <a:t> </a:t>
            </a:r>
            <a:r>
              <a:rPr lang="en-US" altLang="zh-CN" sz="4000" dirty="0">
                <a:solidFill>
                  <a:schemeClr val="tx1">
                    <a:lumMod val="75000"/>
                    <a:lumOff val="25000"/>
                  </a:schemeClr>
                </a:solidFill>
                <a:cs typeface="思源黑体 CN Bold" panose="020B0800000000000000" charset="-122"/>
                <a:sym typeface="Arial" panose="020B0604020202020204" pitchFamily="34" charset="0"/>
              </a:rPr>
              <a:t>The control system is continuously upgraded</a:t>
            </a:r>
            <a:endParaRPr lang="en-US" altLang="zh-CN" sz="4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p:nvPr/>
        </p:nvSpPr>
        <p:spPr>
          <a:xfrm>
            <a:off x="1028478" y="2762458"/>
            <a:ext cx="8218255" cy="1025955"/>
          </a:xfrm>
          <a:prstGeom prst="rect">
            <a:avLst/>
          </a:prstGeom>
        </p:spPr>
        <p:txBody>
          <a:bodyPr/>
          <a:lstStyle>
            <a:lvl1pPr algn="l" defTabSz="914400" rtl="0" eaLnBrk="1" latinLnBrk="0" hangingPunct="1">
              <a:lnSpc>
                <a:spcPct val="90000"/>
              </a:lnSpc>
              <a:spcBef>
                <a:spcPct val="0"/>
              </a:spcBef>
              <a:buNone/>
              <a:defRPr sz="4600" b="0" i="0" kern="1200">
                <a:solidFill>
                  <a:schemeClr val="tx1">
                    <a:lumMod val="85000"/>
                    <a:lumOff val="15000"/>
                  </a:schemeClr>
                </a:solidFill>
                <a:latin typeface="Arial" panose="020B0604020202020204" pitchFamily="34" charset="0"/>
                <a:ea typeface="+mj-ea"/>
                <a:cs typeface="+mj-cs"/>
              </a:defRPr>
            </a:lvl1pPr>
          </a:lstStyle>
          <a:p>
            <a:pPr lvl="0">
              <a:lnSpc>
                <a:spcPct val="150000"/>
              </a:lnSpc>
            </a:pPr>
            <a:r>
              <a:rPr lang="en-US" altLang="zh-CN" sz="3600" dirty="0">
                <a:solidFill>
                  <a:schemeClr val="tx1"/>
                </a:solidFill>
                <a:latin typeface="等线" panose="02010600030101010101" charset="-122"/>
                <a:ea typeface="等线" panose="02010600030101010101" charset="-122"/>
                <a:cs typeface="Arial" panose="020B0604020202020204" pitchFamily="34" charset="0"/>
              </a:rPr>
              <a:t>New human-machine interaction screen</a:t>
            </a:r>
          </a:p>
        </p:txBody>
      </p:sp>
      <p:sp>
        <p:nvSpPr>
          <p:cNvPr id="2" name="Text Placeholder 8"/>
          <p:cNvSpPr txBox="1"/>
          <p:nvPr/>
        </p:nvSpPr>
        <p:spPr>
          <a:xfrm>
            <a:off x="1028477" y="3788413"/>
            <a:ext cx="10273719" cy="799939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140000"/>
              </a:lnSpc>
              <a:buClr>
                <a:srgbClr val="396FBC"/>
              </a:buClr>
              <a:buFont typeface=".Hiragino Kaku Gothic Interface W3"/>
              <a:buChar char="◉"/>
            </a:pPr>
            <a:r>
              <a:rPr lang="en-US" altLang="zh-CN" sz="2400" dirty="0">
                <a:latin typeface="等线" panose="02010600030101010101" charset="-122"/>
                <a:ea typeface="等线" panose="02010600030101010101" charset="-122"/>
              </a:rPr>
              <a:t>       The display screen is equipped with a 15-inch ultra-high resolution true color display, and the touch capacitive screen is equipped with an independent image processing CPU, which makes the man-machine interface control more clear and smooth, and the operation experience is greatly improved.</a:t>
            </a:r>
          </a:p>
          <a:p>
            <a:pPr marL="571500" indent="-571500">
              <a:lnSpc>
                <a:spcPct val="140000"/>
              </a:lnSpc>
              <a:buClr>
                <a:srgbClr val="396FBC"/>
              </a:buClr>
              <a:buFont typeface=".Hiragino Kaku Gothic Interface W3"/>
              <a:buChar char="◉"/>
            </a:pPr>
            <a:r>
              <a:rPr lang="en-US" altLang="zh-CN" sz="2400" dirty="0">
                <a:latin typeface="等线" panose="02010600030101010101" charset="-122"/>
                <a:ea typeface="等线" panose="02010600030101010101" charset="-122"/>
              </a:rPr>
              <a:t>      The new user-friendly page is intuitive and easy to learn, even for first-time users.</a:t>
            </a:r>
          </a:p>
          <a:p>
            <a:pPr marL="571500" indent="-571500">
              <a:lnSpc>
                <a:spcPct val="140000"/>
              </a:lnSpc>
              <a:buClr>
                <a:srgbClr val="396FBC"/>
              </a:buClr>
              <a:buFont typeface=".Hiragino Kaku Gothic Interface W3"/>
              <a:buChar char="◉"/>
            </a:pPr>
            <a:r>
              <a:rPr lang="en-US" altLang="zh-CN" sz="2400" dirty="0">
                <a:latin typeface="等线" panose="02010600030101010101" charset="-122"/>
                <a:ea typeface="等线" panose="02010600030101010101" charset="-122"/>
              </a:rPr>
              <a:t>       The new shuttle knob design allows page and parameter operation through the shuttle</a:t>
            </a:r>
          </a:p>
          <a:p>
            <a:pPr marL="571500" indent="-571500">
              <a:lnSpc>
                <a:spcPct val="140000"/>
              </a:lnSpc>
              <a:buClr>
                <a:srgbClr val="396FBC"/>
              </a:buClr>
              <a:buFont typeface=".Hiragino Kaku Gothic Interface W3"/>
              <a:buChar char="◉"/>
            </a:pPr>
            <a:r>
              <a:rPr lang="en-US" altLang="zh-CN" sz="2400" dirty="0">
                <a:latin typeface="等线" panose="02010600030101010101" charset="-122"/>
                <a:ea typeface="等线" panose="02010600030101010101" charset="-122"/>
              </a:rPr>
              <a:t>      The vertical design of the new screen makes the setting area and the monitoring area clearly distributed for easy observation.</a:t>
            </a:r>
          </a:p>
          <a:p>
            <a:pPr marL="571500" indent="-571500">
              <a:lnSpc>
                <a:spcPct val="140000"/>
              </a:lnSpc>
              <a:buClr>
                <a:srgbClr val="396FBC"/>
              </a:buClr>
              <a:buFont typeface=".Hiragino Kaku Gothic Interface W3"/>
              <a:buChar char="◉"/>
            </a:pPr>
            <a:r>
              <a:rPr lang="en-US" altLang="zh-CN" sz="2400" dirty="0">
                <a:latin typeface="等线" panose="02010600030101010101" charset="-122"/>
                <a:ea typeface="等线" panose="02010600030101010101" charset="-122"/>
              </a:rPr>
              <a:t>     The buttons of the configuration design make it easy for customers to customize the function of the key arrangement.</a:t>
            </a:r>
          </a:p>
        </p:txBody>
      </p:sp>
      <p:sp>
        <p:nvSpPr>
          <p:cNvPr id="4" name="标题 9"/>
          <p:cNvSpPr>
            <a:spLocks noGrp="1"/>
          </p:cNvSpPr>
          <p:nvPr>
            <p:custDataLst>
              <p:tags r:id="rId1"/>
            </p:custDataLst>
          </p:nvPr>
        </p:nvSpPr>
        <p:spPr>
          <a:xfrm>
            <a:off x="1065530" y="494030"/>
            <a:ext cx="21728430" cy="229235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tx1"/>
                </a:solidFill>
                <a:latin typeface="等线" panose="02010600030101010101" charset="-122"/>
                <a:ea typeface="等线" panose="02010600030101010101" charset="-122"/>
                <a:cs typeface="Arial" panose="020B0604020202020204" pitchFamily="34" charset="0"/>
              </a:defRPr>
            </a:lvl1pPr>
          </a:lstStyle>
          <a:p>
            <a:r>
              <a:rPr lang="en-US" altLang="zh-CN" dirty="0"/>
              <a:t>Smart Technology</a:t>
            </a:r>
            <a:br>
              <a:rPr lang="zh-CN" altLang="en-US" dirty="0"/>
            </a:br>
            <a:br>
              <a:rPr lang="zh-CN" altLang="en-US" dirty="0"/>
            </a:br>
            <a:r>
              <a:rPr lang="en-US" altLang="zh-CN" dirty="0"/>
              <a:t>-</a:t>
            </a:r>
            <a:r>
              <a:rPr lang="en-US" altLang="zh-CN" dirty="0">
                <a:solidFill>
                  <a:schemeClr val="tx1">
                    <a:lumMod val="75000"/>
                    <a:lumOff val="25000"/>
                  </a:schemeClr>
                </a:solidFill>
                <a:cs typeface="思源黑体 CN Bold" panose="020B0800000000000000" charset="-122"/>
                <a:sym typeface="Arial" panose="020B0604020202020204" pitchFamily="34" charset="0"/>
              </a:rPr>
              <a:t> </a:t>
            </a:r>
            <a:r>
              <a:rPr lang="en-US" altLang="zh-CN" sz="3600" dirty="0">
                <a:solidFill>
                  <a:schemeClr val="tx1">
                    <a:lumMod val="75000"/>
                    <a:lumOff val="25000"/>
                  </a:schemeClr>
                </a:solidFill>
                <a:cs typeface="思源黑体 CN Bold" panose="020B0800000000000000" charset="-122"/>
                <a:sym typeface="Arial" panose="020B0604020202020204" pitchFamily="34" charset="0"/>
              </a:rPr>
              <a:t>The control system is continuously upgraded</a:t>
            </a:r>
            <a:endParaRPr lang="en-US" altLang="zh-CN" dirty="0"/>
          </a:p>
        </p:txBody>
      </p:sp>
      <p:pic>
        <p:nvPicPr>
          <p:cNvPr id="6" name="图片 5">
            <a:extLst>
              <a:ext uri="{FF2B5EF4-FFF2-40B4-BE49-F238E27FC236}">
                <a16:creationId xmlns:a16="http://schemas.microsoft.com/office/drawing/2014/main" id="{C4F98E94-C9B9-C1BD-FA3B-621321D8870D}"/>
              </a:ext>
            </a:extLst>
          </p:cNvPr>
          <p:cNvPicPr>
            <a:picLocks noChangeAspect="1"/>
          </p:cNvPicPr>
          <p:nvPr/>
        </p:nvPicPr>
        <p:blipFill>
          <a:blip r:embed="rId3"/>
          <a:stretch>
            <a:fillRect/>
          </a:stretch>
        </p:blipFill>
        <p:spPr>
          <a:xfrm>
            <a:off x="11302197" y="1183491"/>
            <a:ext cx="8218255" cy="11349018"/>
          </a:xfrm>
          <a:prstGeom prst="rect">
            <a:avLst/>
          </a:prstGeom>
        </p:spPr>
      </p:pic>
    </p:spTree>
    <p:extLst>
      <p:ext uri="{BB962C8B-B14F-4D97-AF65-F5344CB8AC3E}">
        <p14:creationId xmlns:p14="http://schemas.microsoft.com/office/powerpoint/2010/main" val="1726582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452620" y="3152140"/>
            <a:ext cx="8229600" cy="9669780"/>
            <a:chOff x="7012" y="4964"/>
            <a:chExt cx="12960" cy="15228"/>
          </a:xfrm>
        </p:grpSpPr>
        <p:pic>
          <p:nvPicPr>
            <p:cNvPr id="49" name="图片 48" descr="图形用户界面, 应用程序&#10;&#10;描述已自动生成"/>
            <p:cNvPicPr>
              <a:picLocks noChangeAspect="1"/>
            </p:cNvPicPr>
            <p:nvPr>
              <p:custDataLst>
                <p:tags r:id="rId4"/>
              </p:custDataLst>
            </p:nvPr>
          </p:nvPicPr>
          <p:blipFill rotWithShape="1">
            <a:blip r:embed="rId6"/>
            <a:srcRect b="11833"/>
            <a:stretch>
              <a:fillRect/>
            </a:stretch>
          </p:blipFill>
          <p:spPr>
            <a:xfrm>
              <a:off x="7012" y="4964"/>
              <a:ext cx="12960" cy="15229"/>
            </a:xfrm>
            <a:prstGeom prst="rect">
              <a:avLst/>
            </a:prstGeom>
          </p:spPr>
        </p:pic>
        <p:pic>
          <p:nvPicPr>
            <p:cNvPr id="8" name="图片 7"/>
            <p:cNvPicPr>
              <a:picLocks noChangeAspect="1"/>
            </p:cNvPicPr>
            <p:nvPr/>
          </p:nvPicPr>
          <p:blipFill>
            <a:blip r:embed="rId7"/>
            <a:stretch>
              <a:fillRect/>
            </a:stretch>
          </p:blipFill>
          <p:spPr>
            <a:xfrm>
              <a:off x="11327" y="8155"/>
              <a:ext cx="5816" cy="10340"/>
            </a:xfrm>
            <a:prstGeom prst="rect">
              <a:avLst/>
            </a:prstGeom>
          </p:spPr>
        </p:pic>
      </p:grpSp>
      <p:sp>
        <p:nvSpPr>
          <p:cNvPr id="17" name="文本框 16"/>
          <p:cNvSpPr txBox="1"/>
          <p:nvPr/>
        </p:nvSpPr>
        <p:spPr>
          <a:xfrm>
            <a:off x="503400" y="5258626"/>
            <a:ext cx="4828696" cy="4006353"/>
          </a:xfrm>
          <a:prstGeom prst="rect">
            <a:avLst/>
          </a:prstGeom>
          <a:noFill/>
        </p:spPr>
        <p:txBody>
          <a:bodyPr wrap="square" rtlCol="0">
            <a:spAutoFit/>
          </a:bodyPr>
          <a:lstStyle/>
          <a:p>
            <a:pPr>
              <a:lnSpc>
                <a:spcPct val="150000"/>
              </a:lnSpc>
            </a:pPr>
            <a:r>
              <a:rPr lang="en-US" altLang="zh-CN" sz="2800" b="1" dirty="0">
                <a:solidFill>
                  <a:srgbClr val="003468"/>
                </a:solidFill>
                <a:latin typeface="等线" panose="02010600030101010101" charset="-122"/>
                <a:ea typeface="等线" panose="02010600030101010101" charset="-122"/>
              </a:rPr>
              <a:t>Production preparation</a:t>
            </a:r>
          </a:p>
          <a:p>
            <a:pPr>
              <a:lnSpc>
                <a:spcPct val="150000"/>
              </a:lnSpc>
            </a:pPr>
            <a:r>
              <a:rPr lang="en-US" altLang="zh-CN" sz="2400" dirty="0">
                <a:solidFill>
                  <a:schemeClr val="tx1">
                    <a:lumMod val="50000"/>
                    <a:lumOff val="50000"/>
                  </a:schemeClr>
                </a:solidFill>
                <a:latin typeface="等线" panose="02010600030101010101" charset="-122"/>
                <a:ea typeface="等线" panose="02010600030101010101" charset="-122"/>
              </a:rPr>
              <a:t>     Equipped with the function of fast mold loading, just follow the mold installation steps in the picture, you can achieve fast and accurate mold installation and mold locking force adjustment.</a:t>
            </a:r>
            <a:endParaRPr lang="zh-CN" altLang="en-US" sz="2400" dirty="0">
              <a:solidFill>
                <a:schemeClr val="tx1">
                  <a:lumMod val="50000"/>
                  <a:lumOff val="50000"/>
                </a:schemeClr>
              </a:solidFill>
              <a:latin typeface="等线" panose="02010600030101010101" charset="-122"/>
              <a:ea typeface="等线" panose="02010600030101010101" charset="-122"/>
            </a:endParaRPr>
          </a:p>
        </p:txBody>
      </p:sp>
      <p:cxnSp>
        <p:nvCxnSpPr>
          <p:cNvPr id="19" name="直接连接符 18"/>
          <p:cNvCxnSpPr/>
          <p:nvPr/>
        </p:nvCxnSpPr>
        <p:spPr>
          <a:xfrm>
            <a:off x="4104167" y="5739942"/>
            <a:ext cx="3088758" cy="0"/>
          </a:xfrm>
          <a:prstGeom prst="line">
            <a:avLst/>
          </a:prstGeom>
          <a:ln w="50800" cap="rnd">
            <a:solidFill>
              <a:srgbClr val="003468"/>
            </a:solidFill>
            <a:prstDash val="sysDot"/>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11486515" y="3152140"/>
            <a:ext cx="8229600" cy="9669780"/>
            <a:chOff x="18089" y="4964"/>
            <a:chExt cx="12960" cy="15228"/>
          </a:xfrm>
        </p:grpSpPr>
        <p:pic>
          <p:nvPicPr>
            <p:cNvPr id="2" name="图片 1" descr="图形用户界面, 应用程序&#10;&#10;描述已自动生成"/>
            <p:cNvPicPr>
              <a:picLocks noChangeAspect="1"/>
            </p:cNvPicPr>
            <p:nvPr>
              <p:custDataLst>
                <p:tags r:id="rId3"/>
              </p:custDataLst>
            </p:nvPr>
          </p:nvPicPr>
          <p:blipFill rotWithShape="1">
            <a:blip r:embed="rId6"/>
            <a:srcRect b="11833"/>
            <a:stretch>
              <a:fillRect/>
            </a:stretch>
          </p:blipFill>
          <p:spPr>
            <a:xfrm>
              <a:off x="18089" y="4964"/>
              <a:ext cx="12960" cy="15229"/>
            </a:xfrm>
            <a:prstGeom prst="rect">
              <a:avLst/>
            </a:prstGeom>
          </p:spPr>
        </p:pic>
        <p:pic>
          <p:nvPicPr>
            <p:cNvPr id="25" name="图片 24"/>
            <p:cNvPicPr>
              <a:picLocks noChangeAspect="1"/>
            </p:cNvPicPr>
            <p:nvPr/>
          </p:nvPicPr>
          <p:blipFill>
            <a:blip r:embed="rId8"/>
            <a:stretch>
              <a:fillRect/>
            </a:stretch>
          </p:blipFill>
          <p:spPr>
            <a:xfrm>
              <a:off x="22322" y="8155"/>
              <a:ext cx="5797" cy="10306"/>
            </a:xfrm>
            <a:prstGeom prst="rect">
              <a:avLst/>
            </a:prstGeom>
          </p:spPr>
        </p:pic>
      </p:grpSp>
      <p:sp>
        <p:nvSpPr>
          <p:cNvPr id="29" name="文本框 28"/>
          <p:cNvSpPr txBox="1"/>
          <p:nvPr/>
        </p:nvSpPr>
        <p:spPr>
          <a:xfrm>
            <a:off x="19372906" y="5023474"/>
            <a:ext cx="5266794" cy="1698029"/>
          </a:xfrm>
          <a:prstGeom prst="rect">
            <a:avLst/>
          </a:prstGeom>
          <a:noFill/>
          <a:ln w="25400">
            <a:noFill/>
          </a:ln>
        </p:spPr>
        <p:txBody>
          <a:bodyPr wrap="square" rtlCol="0">
            <a:spAutoFit/>
          </a:bodyPr>
          <a:lstStyle/>
          <a:p>
            <a:pPr>
              <a:lnSpc>
                <a:spcPct val="150000"/>
              </a:lnSpc>
              <a:buClrTx/>
              <a:buSzTx/>
              <a:buFont typeface="Arial" panose="020B0604020202020204" pitchFamily="34" charset="0"/>
            </a:pPr>
            <a:r>
              <a:rPr lang="en-US" altLang="zh-CN" sz="2400" b="1" dirty="0">
                <a:solidFill>
                  <a:srgbClr val="003468"/>
                </a:solidFill>
                <a:latin typeface="等线" panose="02010600030101010101" charset="-122"/>
                <a:ea typeface="等线" panose="02010600030101010101" charset="-122"/>
              </a:rPr>
              <a:t>The easy-to-understand ICONS continue the main visual image of the previous generation of products</a:t>
            </a:r>
            <a:endParaRPr lang="zh-CN" altLang="en-US" sz="2400" b="1" dirty="0">
              <a:solidFill>
                <a:srgbClr val="003468"/>
              </a:solidFill>
              <a:latin typeface="等线" panose="02010600030101010101" charset="-122"/>
              <a:ea typeface="等线" panose="02010600030101010101" charset="-122"/>
            </a:endParaRPr>
          </a:p>
        </p:txBody>
      </p:sp>
      <p:sp>
        <p:nvSpPr>
          <p:cNvPr id="30" name="矩形 29"/>
          <p:cNvSpPr/>
          <p:nvPr/>
        </p:nvSpPr>
        <p:spPr>
          <a:xfrm>
            <a:off x="14039850" y="5528928"/>
            <a:ext cx="3943350" cy="414672"/>
          </a:xfrm>
          <a:prstGeom prst="rect">
            <a:avLst/>
          </a:prstGeom>
          <a:noFill/>
          <a:ln w="50800">
            <a:solidFill>
              <a:srgbClr val="003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p:cNvCxnSpPr/>
          <p:nvPr/>
        </p:nvCxnSpPr>
        <p:spPr>
          <a:xfrm>
            <a:off x="18005199" y="5736264"/>
            <a:ext cx="1389706" cy="0"/>
          </a:xfrm>
          <a:prstGeom prst="line">
            <a:avLst/>
          </a:prstGeom>
          <a:ln w="50800" cap="rnd">
            <a:solidFill>
              <a:srgbClr val="003468"/>
            </a:solidFill>
            <a:prstDash val="sysDot"/>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19715978" y="7843511"/>
            <a:ext cx="3867977" cy="2990691"/>
          </a:xfrm>
          <a:prstGeom prst="rect">
            <a:avLst/>
          </a:prstGeom>
          <a:noFill/>
        </p:spPr>
        <p:txBody>
          <a:bodyPr wrap="square" rtlCol="0">
            <a:spAutoFit/>
          </a:bodyPr>
          <a:lstStyle/>
          <a:p>
            <a:pPr>
              <a:lnSpc>
                <a:spcPct val="150000"/>
              </a:lnSpc>
            </a:pPr>
            <a:r>
              <a:rPr lang="en-US" altLang="zh-CN" sz="3200" b="1" dirty="0">
                <a:solidFill>
                  <a:srgbClr val="003468"/>
                </a:solidFill>
                <a:latin typeface="等线" panose="02010600030101010101" charset="-122"/>
                <a:ea typeface="等线" panose="02010600030101010101" charset="-122"/>
              </a:rPr>
              <a:t>Quick setup screen</a:t>
            </a:r>
            <a:r>
              <a:rPr lang="en-US" altLang="zh-CN" sz="2400" dirty="0">
                <a:solidFill>
                  <a:schemeClr val="tx1">
                    <a:lumMod val="50000"/>
                    <a:lumOff val="50000"/>
                  </a:schemeClr>
                </a:solidFill>
                <a:latin typeface="等线" panose="02010600030101010101" charset="-122"/>
                <a:ea typeface="等线" panose="02010600030101010101" charset="-122"/>
              </a:rPr>
              <a:t> After the mold installation is completed, all the basic process parameters can be set in a quick screen.</a:t>
            </a:r>
            <a:endParaRPr lang="zh-CN" altLang="en-US" sz="2400" dirty="0">
              <a:solidFill>
                <a:schemeClr val="tx1">
                  <a:lumMod val="50000"/>
                  <a:lumOff val="50000"/>
                </a:schemeClr>
              </a:solidFill>
              <a:latin typeface="等线" panose="02010600030101010101" charset="-122"/>
              <a:ea typeface="等线" panose="02010600030101010101" charset="-122"/>
            </a:endParaRPr>
          </a:p>
        </p:txBody>
      </p:sp>
      <p:cxnSp>
        <p:nvCxnSpPr>
          <p:cNvPr id="35" name="直接连接符 34"/>
          <p:cNvCxnSpPr/>
          <p:nvPr/>
        </p:nvCxnSpPr>
        <p:spPr>
          <a:xfrm>
            <a:off x="17542042" y="8286802"/>
            <a:ext cx="1830864" cy="0"/>
          </a:xfrm>
          <a:prstGeom prst="line">
            <a:avLst/>
          </a:prstGeom>
          <a:ln w="50800" cap="rnd">
            <a:solidFill>
              <a:srgbClr val="003468"/>
            </a:solidFill>
            <a:prstDash val="sysDot"/>
          </a:ln>
        </p:spPr>
        <p:style>
          <a:lnRef idx="1">
            <a:schemeClr val="accent1"/>
          </a:lnRef>
          <a:fillRef idx="0">
            <a:schemeClr val="accent1"/>
          </a:fillRef>
          <a:effectRef idx="0">
            <a:schemeClr val="accent1"/>
          </a:effectRef>
          <a:fontRef idx="minor">
            <a:schemeClr val="tx1"/>
          </a:fontRef>
        </p:style>
      </p:cxnSp>
      <p:sp>
        <p:nvSpPr>
          <p:cNvPr id="10" name="标题 9"/>
          <p:cNvSpPr>
            <a:spLocks noGrp="1"/>
          </p:cNvSpPr>
          <p:nvPr>
            <p:custDataLst>
              <p:tags r:id="rId1"/>
            </p:custDataLst>
          </p:nvPr>
        </p:nvSpPr>
        <p:spPr>
          <a:xfrm>
            <a:off x="1065530" y="494030"/>
            <a:ext cx="21728430" cy="229235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tx1"/>
                </a:solidFill>
                <a:latin typeface="等线" panose="02010600030101010101" charset="-122"/>
                <a:ea typeface="等线" panose="02010600030101010101" charset="-122"/>
                <a:cs typeface="Arial" panose="020B0604020202020204" pitchFamily="34" charset="0"/>
              </a:defRPr>
            </a:lvl1pPr>
          </a:lstStyle>
          <a:p>
            <a:r>
              <a:rPr lang="en-US" altLang="zh-CN" dirty="0"/>
              <a:t>Smart Technology</a:t>
            </a:r>
            <a:br>
              <a:rPr lang="zh-CN" altLang="en-US" dirty="0"/>
            </a:br>
            <a:br>
              <a:rPr lang="zh-CN" altLang="en-US" dirty="0"/>
            </a:br>
            <a:r>
              <a:rPr lang="en-US" altLang="zh-CN" dirty="0"/>
              <a:t>-</a:t>
            </a:r>
            <a:r>
              <a:rPr lang="en-US" altLang="zh-CN" sz="3600" dirty="0">
                <a:solidFill>
                  <a:schemeClr val="tx1">
                    <a:lumMod val="75000"/>
                    <a:lumOff val="25000"/>
                  </a:schemeClr>
                </a:solidFill>
                <a:cs typeface="思源黑体 CN Bold" panose="020B0800000000000000" charset="-122"/>
                <a:sym typeface="Arial" panose="020B0604020202020204" pitchFamily="34" charset="0"/>
              </a:rPr>
              <a:t>The control system is continuously upgraded</a:t>
            </a:r>
            <a:endParaRPr lang="en-US" altLang="zh-CN" sz="3600" dirty="0"/>
          </a:p>
        </p:txBody>
      </p:sp>
      <p:sp>
        <p:nvSpPr>
          <p:cNvPr id="6" name="Titel 1"/>
          <p:cNvSpPr txBox="1"/>
          <p:nvPr>
            <p:custDataLst>
              <p:tags r:id="rId2"/>
            </p:custDataLst>
          </p:nvPr>
        </p:nvSpPr>
        <p:spPr>
          <a:xfrm>
            <a:off x="1065529" y="2786379"/>
            <a:ext cx="7281301" cy="2106475"/>
          </a:xfrm>
          <a:prstGeom prst="rect">
            <a:avLst/>
          </a:prstGeom>
        </p:spPr>
        <p:txBody>
          <a:bodyPr/>
          <a:lstStyle>
            <a:lvl1pPr algn="l" defTabSz="914400" rtl="0" eaLnBrk="1" latinLnBrk="0" hangingPunct="1">
              <a:lnSpc>
                <a:spcPct val="90000"/>
              </a:lnSpc>
              <a:spcBef>
                <a:spcPct val="0"/>
              </a:spcBef>
              <a:buNone/>
              <a:defRPr sz="4600" b="0" i="0" kern="1200">
                <a:solidFill>
                  <a:schemeClr val="tx1">
                    <a:lumMod val="85000"/>
                    <a:lumOff val="15000"/>
                  </a:schemeClr>
                </a:solidFill>
                <a:latin typeface="Arial" panose="020B0604020202020204" pitchFamily="34" charset="0"/>
                <a:ea typeface="+mj-ea"/>
                <a:cs typeface="+mj-cs"/>
              </a:defRPr>
            </a:lvl1pPr>
          </a:lstStyle>
          <a:p>
            <a:pPr indent="0" fontAlgn="auto">
              <a:lnSpc>
                <a:spcPct val="150000"/>
              </a:lnSpc>
            </a:pPr>
            <a:r>
              <a:rPr lang="en-US" altLang="zh-CN" sz="2800" dirty="0">
                <a:solidFill>
                  <a:schemeClr val="tx1"/>
                </a:solidFill>
                <a:latin typeface="等线" panose="02010600030101010101" charset="-122"/>
                <a:ea typeface="等线" panose="02010600030101010101" charset="-122"/>
                <a:cs typeface="Arial" panose="020B0604020202020204" pitchFamily="34" charset="0"/>
                <a:sym typeface="Arial" panose="020B0604020202020204" pitchFamily="34" charset="0"/>
              </a:rPr>
              <a:t>Convenient and intelligent operation screen</a:t>
            </a:r>
            <a:endParaRPr lang="zh-CN" altLang="en-US" sz="2800" dirty="0">
              <a:solidFill>
                <a:schemeClr val="tx1"/>
              </a:solidFill>
              <a:latin typeface="等线" panose="02010600030101010101" charset="-122"/>
              <a:ea typeface="等线" panose="02010600030101010101" charset="-122"/>
              <a:cs typeface="Arial" panose="020B0604020202020204" pitchFamily="34" charset="0"/>
              <a:sym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Smart Technology</a:t>
            </a:r>
            <a:br>
              <a:rPr lang="zh-CN" altLang="en-US" dirty="0"/>
            </a:br>
            <a:br>
              <a:rPr lang="zh-CN" altLang="en-US" dirty="0"/>
            </a:br>
            <a:r>
              <a:rPr lang="en-US" altLang="zh-CN" sz="3600" dirty="0"/>
              <a:t>- Controller performance continues to evolve</a:t>
            </a:r>
            <a:endParaRPr lang="zh-CN" altLang="en-US" sz="3600" dirty="0"/>
          </a:p>
        </p:txBody>
      </p:sp>
      <p:sp>
        <p:nvSpPr>
          <p:cNvPr id="6" name="Text Placeholder 8">
            <a:extLst>
              <a:ext uri="{FF2B5EF4-FFF2-40B4-BE49-F238E27FC236}">
                <a16:creationId xmlns:a16="http://schemas.microsoft.com/office/drawing/2014/main" id="{CEF0DE85-86A5-9F6D-2C46-D98C1C616301}"/>
              </a:ext>
            </a:extLst>
          </p:cNvPr>
          <p:cNvSpPr txBox="1"/>
          <p:nvPr/>
        </p:nvSpPr>
        <p:spPr>
          <a:xfrm>
            <a:off x="1378822" y="2492571"/>
            <a:ext cx="9149619" cy="3602921"/>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3600" dirty="0">
                <a:latin typeface="等线" panose="02010600030101010101" charset="-122"/>
                <a:ea typeface="等线" panose="02010600030101010101" charset="-122"/>
              </a:rPr>
              <a:t>Injection acceleration and pressure response:</a:t>
            </a:r>
          </a:p>
          <a:p>
            <a:pPr marL="0" indent="0">
              <a:lnSpc>
                <a:spcPct val="150000"/>
              </a:lnSpc>
              <a:buNone/>
            </a:pPr>
            <a:r>
              <a:rPr lang="en-US" altLang="zh-CN" sz="2600" dirty="0">
                <a:latin typeface="等线" panose="02010600030101010101" charset="-122"/>
                <a:ea typeface="等线" panose="02010600030101010101" charset="-122"/>
              </a:rPr>
              <a:t>Filling stage: a variety of injection acceleration and deceleration modes are available ;</a:t>
            </a:r>
          </a:p>
          <a:p>
            <a:pPr marL="0" indent="0">
              <a:lnSpc>
                <a:spcPct val="150000"/>
              </a:lnSpc>
              <a:buNone/>
            </a:pPr>
            <a:r>
              <a:rPr lang="en-US" altLang="zh-CN" sz="2600" dirty="0">
                <a:latin typeface="等线" panose="02010600030101010101" charset="-122"/>
                <a:ea typeface="等线" panose="02010600030101010101" charset="-122"/>
              </a:rPr>
              <a:t>Pressure holding stage: Multiple pressure response modes are available. To adapt to a variety of characteristics of the molding process </a:t>
            </a:r>
            <a:r>
              <a:rPr lang="en-US" altLang="zh-CN" dirty="0">
                <a:latin typeface="等线" panose="02010600030101010101" charset="-122"/>
                <a:ea typeface="等线" panose="02010600030101010101" charset="-122"/>
              </a:rPr>
              <a:t>requirements, to achieve excellent stability</a:t>
            </a:r>
            <a:endParaRPr lang="zh-CN" altLang="en-US" dirty="0">
              <a:latin typeface="等线" panose="02010600030101010101" charset="-122"/>
              <a:ea typeface="等线" panose="02010600030101010101" charset="-122"/>
            </a:endParaRPr>
          </a:p>
        </p:txBody>
      </p:sp>
      <p:pic>
        <p:nvPicPr>
          <p:cNvPr id="7" name="图片 6">
            <a:extLst>
              <a:ext uri="{FF2B5EF4-FFF2-40B4-BE49-F238E27FC236}">
                <a16:creationId xmlns:a16="http://schemas.microsoft.com/office/drawing/2014/main" id="{4B66E089-563B-5612-920F-BF4F8F429BE9}"/>
              </a:ext>
            </a:extLst>
          </p:cNvPr>
          <p:cNvPicPr>
            <a:picLocks noChangeAspect="1"/>
          </p:cNvPicPr>
          <p:nvPr/>
        </p:nvPicPr>
        <p:blipFill>
          <a:blip r:embed="rId2"/>
          <a:stretch>
            <a:fillRect/>
          </a:stretch>
        </p:blipFill>
        <p:spPr>
          <a:xfrm>
            <a:off x="1223509" y="6590683"/>
            <a:ext cx="8897655" cy="5427858"/>
          </a:xfrm>
          <a:prstGeom prst="rect">
            <a:avLst/>
          </a:prstGeom>
        </p:spPr>
      </p:pic>
      <p:sp>
        <p:nvSpPr>
          <p:cNvPr id="8" name="Text Placeholder 8">
            <a:extLst>
              <a:ext uri="{FF2B5EF4-FFF2-40B4-BE49-F238E27FC236}">
                <a16:creationId xmlns:a16="http://schemas.microsoft.com/office/drawing/2014/main" id="{76E4F53C-4F2A-3B4B-AE62-0247DF68EF01}"/>
              </a:ext>
            </a:extLst>
          </p:cNvPr>
          <p:cNvSpPr txBox="1"/>
          <p:nvPr/>
        </p:nvSpPr>
        <p:spPr>
          <a:xfrm>
            <a:off x="13622392" y="2764598"/>
            <a:ext cx="10152008" cy="2944892"/>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3600" dirty="0">
                <a:latin typeface="等线" panose="02010600030101010101" charset="-122"/>
                <a:ea typeface="等线" panose="02010600030101010101" charset="-122"/>
              </a:rPr>
              <a:t>Injection stability greatly improved:</a:t>
            </a:r>
          </a:p>
          <a:p>
            <a:pPr marL="0" indent="0">
              <a:lnSpc>
                <a:spcPct val="150000"/>
              </a:lnSpc>
              <a:buNone/>
            </a:pPr>
            <a:r>
              <a:rPr lang="en-US" altLang="zh-CN" sz="2400" dirty="0">
                <a:latin typeface="等线" panose="02010600030101010101" charset="-122"/>
                <a:ea typeface="等线" panose="02010600030101010101" charset="-122"/>
              </a:rPr>
              <a:t>      The all-round improvement of the fifth-generation control technology and the adoption of intelligent functions such as precision measurement have significantly improved the repeatability of the machine forming.</a:t>
            </a:r>
            <a:endParaRPr lang="zh-CN" altLang="en-US" sz="2400" dirty="0">
              <a:latin typeface="等线" panose="02010600030101010101" charset="-122"/>
              <a:ea typeface="等线" panose="02010600030101010101" charset="-122"/>
            </a:endParaRPr>
          </a:p>
        </p:txBody>
      </p:sp>
      <p:grpSp>
        <p:nvGrpSpPr>
          <p:cNvPr id="11" name="组合 10">
            <a:extLst>
              <a:ext uri="{FF2B5EF4-FFF2-40B4-BE49-F238E27FC236}">
                <a16:creationId xmlns:a16="http://schemas.microsoft.com/office/drawing/2014/main" id="{1E7299A3-CFB5-E768-7D7B-49362091E2CB}"/>
              </a:ext>
            </a:extLst>
          </p:cNvPr>
          <p:cNvGrpSpPr/>
          <p:nvPr/>
        </p:nvGrpSpPr>
        <p:grpSpPr>
          <a:xfrm>
            <a:off x="13608823" y="6904031"/>
            <a:ext cx="8897654" cy="4801162"/>
            <a:chOff x="12465934" y="9398643"/>
            <a:chExt cx="5538504" cy="3483002"/>
          </a:xfrm>
        </p:grpSpPr>
        <p:pic>
          <p:nvPicPr>
            <p:cNvPr id="13" name="图片 12">
              <a:extLst>
                <a:ext uri="{FF2B5EF4-FFF2-40B4-BE49-F238E27FC236}">
                  <a16:creationId xmlns:a16="http://schemas.microsoft.com/office/drawing/2014/main" id="{31EB7B3A-510E-6DBC-4545-31EDB6B40437}"/>
                </a:ext>
              </a:extLst>
            </p:cNvPr>
            <p:cNvPicPr>
              <a:picLocks noChangeAspect="1"/>
            </p:cNvPicPr>
            <p:nvPr/>
          </p:nvPicPr>
          <p:blipFill>
            <a:blip r:embed="rId3"/>
            <a:stretch>
              <a:fillRect/>
            </a:stretch>
          </p:blipFill>
          <p:spPr>
            <a:xfrm>
              <a:off x="12585106" y="9500749"/>
              <a:ext cx="4320000" cy="1395748"/>
            </a:xfrm>
            <a:prstGeom prst="rect">
              <a:avLst/>
            </a:prstGeom>
          </p:spPr>
        </p:pic>
        <p:pic>
          <p:nvPicPr>
            <p:cNvPr id="14" name="图片 13">
              <a:extLst>
                <a:ext uri="{FF2B5EF4-FFF2-40B4-BE49-F238E27FC236}">
                  <a16:creationId xmlns:a16="http://schemas.microsoft.com/office/drawing/2014/main" id="{7EF1EFF1-AF4E-9AF5-E27C-B4234892AD89}"/>
                </a:ext>
              </a:extLst>
            </p:cNvPr>
            <p:cNvPicPr>
              <a:picLocks noChangeAspect="1"/>
            </p:cNvPicPr>
            <p:nvPr/>
          </p:nvPicPr>
          <p:blipFill>
            <a:blip r:embed="rId4"/>
            <a:stretch>
              <a:fillRect/>
            </a:stretch>
          </p:blipFill>
          <p:spPr>
            <a:xfrm>
              <a:off x="12585106" y="11267549"/>
              <a:ext cx="4320000" cy="1201182"/>
            </a:xfrm>
            <a:prstGeom prst="rect">
              <a:avLst/>
            </a:prstGeom>
          </p:spPr>
        </p:pic>
        <p:sp>
          <p:nvSpPr>
            <p:cNvPr id="16" name="文本框 15">
              <a:extLst>
                <a:ext uri="{FF2B5EF4-FFF2-40B4-BE49-F238E27FC236}">
                  <a16:creationId xmlns:a16="http://schemas.microsoft.com/office/drawing/2014/main" id="{DA537485-4643-2F56-8E89-4F8FE67D43A5}"/>
                </a:ext>
              </a:extLst>
            </p:cNvPr>
            <p:cNvSpPr txBox="1"/>
            <p:nvPr/>
          </p:nvSpPr>
          <p:spPr>
            <a:xfrm>
              <a:off x="13507656" y="10914720"/>
              <a:ext cx="3292083" cy="369332"/>
            </a:xfrm>
            <a:prstGeom prst="rect">
              <a:avLst/>
            </a:prstGeom>
            <a:noFill/>
          </p:spPr>
          <p:txBody>
            <a:bodyPr wrap="square">
              <a:spAutoFit/>
            </a:bodyPr>
            <a:lstStyle/>
            <a:p>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原来的控制技术</a:t>
              </a:r>
              <a:endParaRPr lang="zh-CN" altLang="en-US" dirty="0"/>
            </a:p>
          </p:txBody>
        </p:sp>
        <p:cxnSp>
          <p:nvCxnSpPr>
            <p:cNvPr id="17" name="直接连接符 16">
              <a:extLst>
                <a:ext uri="{FF2B5EF4-FFF2-40B4-BE49-F238E27FC236}">
                  <a16:creationId xmlns:a16="http://schemas.microsoft.com/office/drawing/2014/main" id="{B57F8498-D734-A55F-55EF-0FB63AE16C2B}"/>
                </a:ext>
              </a:extLst>
            </p:cNvPr>
            <p:cNvCxnSpPr>
              <a:cxnSpLocks/>
            </p:cNvCxnSpPr>
            <p:nvPr/>
          </p:nvCxnSpPr>
          <p:spPr>
            <a:xfrm>
              <a:off x="16788114" y="9676435"/>
              <a:ext cx="5159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EB6B21D6-9613-E094-BFD9-B6EA1E991399}"/>
                </a:ext>
              </a:extLst>
            </p:cNvPr>
            <p:cNvCxnSpPr>
              <a:cxnSpLocks/>
            </p:cNvCxnSpPr>
            <p:nvPr/>
          </p:nvCxnSpPr>
          <p:spPr>
            <a:xfrm>
              <a:off x="16788114" y="10359342"/>
              <a:ext cx="5159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4EDC3DB7-E26E-630A-ED5D-6E5A0B33C967}"/>
                </a:ext>
              </a:extLst>
            </p:cNvPr>
            <p:cNvCxnSpPr>
              <a:cxnSpLocks/>
            </p:cNvCxnSpPr>
            <p:nvPr/>
          </p:nvCxnSpPr>
          <p:spPr>
            <a:xfrm>
              <a:off x="17030618" y="9676435"/>
              <a:ext cx="0" cy="68290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AE51D2B8-DC7E-3B3D-7D42-1C62C05C2F48}"/>
                </a:ext>
              </a:extLst>
            </p:cNvPr>
            <p:cNvSpPr txBox="1"/>
            <p:nvPr/>
          </p:nvSpPr>
          <p:spPr>
            <a:xfrm>
              <a:off x="16983359" y="9863999"/>
              <a:ext cx="1021079" cy="307777"/>
            </a:xfrm>
            <a:prstGeom prst="rect">
              <a:avLst/>
            </a:prstGeom>
            <a:noFill/>
          </p:spPr>
          <p:txBody>
            <a:bodyPr wrap="square" rtlCol="0">
              <a:spAutoFit/>
            </a:bodyPr>
            <a:lstStyle/>
            <a:p>
              <a:r>
                <a:rPr lang="en-US" altLang="zh-CN" sz="1400" dirty="0"/>
                <a:t>0.16mm</a:t>
              </a:r>
              <a:endParaRPr lang="zh-CN" altLang="en-US" sz="1400" dirty="0"/>
            </a:p>
          </p:txBody>
        </p:sp>
        <p:cxnSp>
          <p:nvCxnSpPr>
            <p:cNvPr id="21" name="直接连接符 20">
              <a:extLst>
                <a:ext uri="{FF2B5EF4-FFF2-40B4-BE49-F238E27FC236}">
                  <a16:creationId xmlns:a16="http://schemas.microsoft.com/office/drawing/2014/main" id="{25A03C65-4004-F3F3-001C-EB6419ECDACA}"/>
                </a:ext>
              </a:extLst>
            </p:cNvPr>
            <p:cNvCxnSpPr>
              <a:cxnSpLocks/>
            </p:cNvCxnSpPr>
            <p:nvPr/>
          </p:nvCxnSpPr>
          <p:spPr>
            <a:xfrm>
              <a:off x="16772624" y="11878615"/>
              <a:ext cx="5159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CABED28F-FD09-384F-A3BE-B8588DD099FA}"/>
                </a:ext>
              </a:extLst>
            </p:cNvPr>
            <p:cNvCxnSpPr>
              <a:cxnSpLocks/>
            </p:cNvCxnSpPr>
            <p:nvPr/>
          </p:nvCxnSpPr>
          <p:spPr>
            <a:xfrm>
              <a:off x="16772624" y="12096702"/>
              <a:ext cx="5159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A93B7A88-DE91-BCD8-BA2B-839216E4FE69}"/>
                </a:ext>
              </a:extLst>
            </p:cNvPr>
            <p:cNvCxnSpPr>
              <a:cxnSpLocks/>
            </p:cNvCxnSpPr>
            <p:nvPr/>
          </p:nvCxnSpPr>
          <p:spPr>
            <a:xfrm>
              <a:off x="17015128" y="11878615"/>
              <a:ext cx="0" cy="2180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22F11709-993E-3442-FFD5-4DAF5FACE0FD}"/>
                </a:ext>
              </a:extLst>
            </p:cNvPr>
            <p:cNvSpPr txBox="1"/>
            <p:nvPr/>
          </p:nvSpPr>
          <p:spPr>
            <a:xfrm>
              <a:off x="16983358" y="11833769"/>
              <a:ext cx="1021079" cy="307777"/>
            </a:xfrm>
            <a:prstGeom prst="rect">
              <a:avLst/>
            </a:prstGeom>
            <a:noFill/>
          </p:spPr>
          <p:txBody>
            <a:bodyPr wrap="square" rtlCol="0">
              <a:spAutoFit/>
            </a:bodyPr>
            <a:lstStyle/>
            <a:p>
              <a:r>
                <a:rPr lang="en-US" altLang="zh-CN" sz="1400" dirty="0"/>
                <a:t>0.05mm</a:t>
              </a:r>
              <a:endParaRPr lang="zh-CN" altLang="en-US" sz="1400" dirty="0"/>
            </a:p>
          </p:txBody>
        </p:sp>
        <p:sp>
          <p:nvSpPr>
            <p:cNvPr id="25" name="文本框 24">
              <a:extLst>
                <a:ext uri="{FF2B5EF4-FFF2-40B4-BE49-F238E27FC236}">
                  <a16:creationId xmlns:a16="http://schemas.microsoft.com/office/drawing/2014/main" id="{2B77FD65-2F4A-A3D1-4D20-4B11943C16D3}"/>
                </a:ext>
              </a:extLst>
            </p:cNvPr>
            <p:cNvSpPr txBox="1"/>
            <p:nvPr/>
          </p:nvSpPr>
          <p:spPr>
            <a:xfrm>
              <a:off x="13480541" y="12512313"/>
              <a:ext cx="3292083" cy="369332"/>
            </a:xfrm>
            <a:prstGeom prst="rect">
              <a:avLst/>
            </a:prstGeom>
            <a:noFill/>
          </p:spPr>
          <p:txBody>
            <a:bodyPr wrap="square">
              <a:spAutoFit/>
            </a:bodyPr>
            <a:lstStyle/>
            <a:p>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五代控制技术</a:t>
              </a:r>
              <a:endParaRPr lang="zh-CN" altLang="en-US" dirty="0"/>
            </a:p>
          </p:txBody>
        </p:sp>
        <p:sp>
          <p:nvSpPr>
            <p:cNvPr id="26" name="矩形 25">
              <a:extLst>
                <a:ext uri="{FF2B5EF4-FFF2-40B4-BE49-F238E27FC236}">
                  <a16:creationId xmlns:a16="http://schemas.microsoft.com/office/drawing/2014/main" id="{84CB52C0-4D44-BCE9-AE7A-AC3FB42F7CFD}"/>
                </a:ext>
              </a:extLst>
            </p:cNvPr>
            <p:cNvSpPr/>
            <p:nvPr/>
          </p:nvSpPr>
          <p:spPr>
            <a:xfrm>
              <a:off x="12465934" y="9398643"/>
              <a:ext cx="5359079" cy="3483002"/>
            </a:xfrm>
            <a:prstGeom prst="rect">
              <a:avLst/>
            </a:prstGeom>
            <a:noFill/>
            <a:ln w="28575">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TextBox 4">
            <a:extLst>
              <a:ext uri="{FF2B5EF4-FFF2-40B4-BE49-F238E27FC236}">
                <a16:creationId xmlns:a16="http://schemas.microsoft.com/office/drawing/2014/main" id="{62910EBB-A233-CD0A-FF71-077F567010BC}"/>
              </a:ext>
            </a:extLst>
          </p:cNvPr>
          <p:cNvSpPr txBox="1"/>
          <p:nvPr/>
        </p:nvSpPr>
        <p:spPr>
          <a:xfrm>
            <a:off x="16413438" y="11960719"/>
            <a:ext cx="4503704" cy="461665"/>
          </a:xfrm>
          <a:prstGeom prst="rect">
            <a:avLst/>
          </a:prstGeom>
          <a:noFill/>
        </p:spPr>
        <p:txBody>
          <a:bodyPr wrap="square" rtlCol="0">
            <a:spAutoFit/>
          </a:bodyPr>
          <a:lstStyle/>
          <a:p>
            <a:r>
              <a:rPr lang="en-US" altLang="zh-CN" sz="2400" dirty="0">
                <a:latin typeface="微软雅黑" panose="020B0503020204020204" pitchFamily="34" charset="-122"/>
                <a:ea typeface="微软雅黑" panose="020B0503020204020204" pitchFamily="34" charset="-122"/>
              </a:rPr>
              <a:t>Residual fluctuation range</a:t>
            </a:r>
            <a:endParaRPr lang="zh-CN" altLang="en-US" sz="2400" dirty="0"/>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18"/>
          <a:stretch>
            <a:fillRect/>
          </a:stretch>
        </p:blipFill>
        <p:spPr>
          <a:xfrm>
            <a:off x="1180766" y="5344904"/>
            <a:ext cx="9080500" cy="7189470"/>
          </a:xfrm>
          <a:prstGeom prst="rect">
            <a:avLst/>
          </a:prstGeom>
        </p:spPr>
      </p:pic>
      <p:pic>
        <p:nvPicPr>
          <p:cNvPr id="10" name="图片 9" descr="E:\1.各机型资料\五代机\宣传资料\照片\螺杆料筒图纸.jpg螺杆料筒图纸"/>
          <p:cNvPicPr>
            <a:picLocks noChangeAspect="1"/>
          </p:cNvPicPr>
          <p:nvPr/>
        </p:nvPicPr>
        <p:blipFill>
          <a:blip r:embed="rId19"/>
          <a:srcRect/>
          <a:stretch>
            <a:fillRect/>
          </a:stretch>
        </p:blipFill>
        <p:spPr>
          <a:xfrm>
            <a:off x="11619230" y="3346450"/>
            <a:ext cx="6554470" cy="2485390"/>
          </a:xfrm>
          <a:prstGeom prst="rect">
            <a:avLst/>
          </a:prstGeom>
        </p:spPr>
      </p:pic>
      <p:sp>
        <p:nvSpPr>
          <p:cNvPr id="4" name="Titel 3"/>
          <p:cNvSpPr>
            <a:spLocks noGrp="1"/>
          </p:cNvSpPr>
          <p:nvPr>
            <p:ph type="title"/>
          </p:nvPr>
        </p:nvSpPr>
        <p:spPr>
          <a:xfrm>
            <a:off x="1791799" y="956929"/>
            <a:ext cx="5474878" cy="1485745"/>
          </a:xfrm>
        </p:spPr>
        <p:txBody>
          <a:bodyPr>
            <a:normAutofit/>
          </a:bodyPr>
          <a:lstStyle/>
          <a:p>
            <a:r>
              <a:rPr lang="en-US" altLang="zh-CN" sz="4800" dirty="0">
                <a:solidFill>
                  <a:schemeClr val="tx1">
                    <a:lumMod val="75000"/>
                    <a:lumOff val="25000"/>
                  </a:schemeClr>
                </a:solidFill>
                <a:latin typeface="微软雅黑" panose="020B0503020204020204" pitchFamily="34" charset="-122"/>
                <a:ea typeface="微软雅黑" panose="020B0503020204020204" pitchFamily="34" charset="-122"/>
              </a:rPr>
              <a:t>Smart Technology</a:t>
            </a:r>
            <a:br>
              <a:rPr lang="zh-CN" altLang="en-US" sz="4800" dirty="0">
                <a:latin typeface="等线" panose="02010600030101010101" charset="-122"/>
                <a:ea typeface="等线" panose="02010600030101010101" charset="-122"/>
                <a:cs typeface="等线" panose="02010600030101010101" charset="-122"/>
                <a:sym typeface="+mn-ea"/>
              </a:rPr>
            </a:br>
            <a:r>
              <a:rPr lang="en-US" altLang="zh-CN" sz="3200" dirty="0">
                <a:solidFill>
                  <a:schemeClr val="tx1">
                    <a:lumMod val="50000"/>
                    <a:lumOff val="50000"/>
                  </a:schemeClr>
                </a:solidFill>
                <a:latin typeface="微软雅黑" panose="020B0503020204020204" pitchFamily="34" charset="-122"/>
                <a:ea typeface="微软雅黑" panose="020B0503020204020204" pitchFamily="34" charset="-122"/>
                <a:sym typeface="+mn-ea"/>
              </a:rPr>
              <a:t>HT injection </a:t>
            </a:r>
            <a:r>
              <a:rPr lang="zh-CN" altLang="en-US" sz="3200" dirty="0">
                <a:latin typeface="等线" panose="02010600030101010101" charset="-122"/>
                <a:ea typeface="等线" panose="02010600030101010101" charset="-122"/>
                <a:cs typeface="等线" panose="02010600030101010101" charset="-122"/>
                <a:sym typeface="+mn-ea"/>
              </a:rPr>
              <a:t>（</a:t>
            </a:r>
            <a:r>
              <a:rPr lang="en-US" altLang="zh-CN" sz="3200" dirty="0">
                <a:latin typeface="等线" panose="02010600030101010101" charset="-122"/>
                <a:ea typeface="等线" panose="02010600030101010101" charset="-122"/>
                <a:cs typeface="等线" panose="02010600030101010101" charset="-122"/>
                <a:sym typeface="+mn-ea"/>
              </a:rPr>
              <a:t>option</a:t>
            </a:r>
            <a:r>
              <a:rPr lang="zh-CN" altLang="en-US" sz="3200" dirty="0">
                <a:latin typeface="等线" panose="02010600030101010101" charset="-122"/>
                <a:ea typeface="等线" panose="02010600030101010101" charset="-122"/>
                <a:cs typeface="等线" panose="02010600030101010101" charset="-122"/>
                <a:sym typeface="+mn-ea"/>
              </a:rPr>
              <a:t>）</a:t>
            </a:r>
            <a:endParaRPr lang="zh-CN" altLang="en-US" sz="3200"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5" name="Foliennummernplatzhalter 4"/>
          <p:cNvSpPr>
            <a:spLocks noGrp="1"/>
          </p:cNvSpPr>
          <p:nvPr>
            <p:ph type="sldNum" sz="quarter" idx="4"/>
          </p:nvPr>
        </p:nvSpPr>
        <p:spPr/>
        <p:txBody>
          <a:bodyPr/>
          <a:lstStyle/>
          <a:p>
            <a:r>
              <a:rPr lang="de-DE">
                <a:latin typeface="等线" panose="02010600030101010101" charset="-122"/>
                <a:ea typeface="等线" panose="02010600030101010101" charset="-122"/>
              </a:rPr>
              <a:t>Page  </a:t>
            </a:r>
            <a:fld id="{40ABFDA0-30CA-D749-AA37-09DF4F42551B}" type="slidenum">
              <a:rPr lang="de-DE" smtClean="0">
                <a:latin typeface="等线" panose="02010600030101010101" charset="-122"/>
                <a:ea typeface="等线" panose="02010600030101010101" charset="-122"/>
              </a:rPr>
              <a:t>26</a:t>
            </a:fld>
            <a:endParaRPr lang="de-DE" dirty="0">
              <a:latin typeface="等线" panose="02010600030101010101" charset="-122"/>
              <a:ea typeface="等线" panose="02010600030101010101" charset="-122"/>
            </a:endParaRPr>
          </a:p>
        </p:txBody>
      </p:sp>
      <p:sp>
        <p:nvSpPr>
          <p:cNvPr id="20" name="文本框 19"/>
          <p:cNvSpPr txBox="1"/>
          <p:nvPr/>
        </p:nvSpPr>
        <p:spPr>
          <a:xfrm>
            <a:off x="714375" y="2744786"/>
            <a:ext cx="10474325" cy="2609753"/>
          </a:xfrm>
          <a:prstGeom prst="rect">
            <a:avLst/>
          </a:prstGeom>
          <a:noFill/>
        </p:spPr>
        <p:txBody>
          <a:bodyPr wrap="square" rtlCol="0">
            <a:spAutoFit/>
          </a:bodyPr>
          <a:lstStyle/>
          <a:p>
            <a:pPr marL="457200" indent="-457200">
              <a:lnSpc>
                <a:spcPct val="150000"/>
              </a:lnSpc>
              <a:buClr>
                <a:srgbClr val="73BC38"/>
              </a:buClr>
              <a:buFont typeface="Wingdings" panose="05000000000000000000" charset="0"/>
              <a:buChar char="¡"/>
            </a:pPr>
            <a:r>
              <a:rPr lang="en-US" altLang="zh-CN" sz="2800" dirty="0">
                <a:latin typeface="微软雅黑" panose="020B0503020204020204" pitchFamily="34" charset="-122"/>
                <a:ea typeface="微软雅黑" panose="020B0503020204020204" pitchFamily="34" charset="-122"/>
                <a:sym typeface="+mn-ea"/>
              </a:rPr>
              <a:t>Improving weight stability of injection molded products</a:t>
            </a:r>
          </a:p>
          <a:p>
            <a:pPr marL="457200" indent="-457200">
              <a:lnSpc>
                <a:spcPct val="150000"/>
              </a:lnSpc>
              <a:buClr>
                <a:srgbClr val="73BC38"/>
              </a:buClr>
              <a:buFont typeface="Wingdings" panose="05000000000000000000" charset="0"/>
              <a:buChar char="¡"/>
            </a:pPr>
            <a:r>
              <a:rPr lang="en-US" altLang="zh-CN" sz="2800" dirty="0">
                <a:latin typeface="微软雅黑" panose="020B0503020204020204" pitchFamily="34" charset="-122"/>
                <a:ea typeface="微软雅黑" panose="020B0503020204020204" pitchFamily="34" charset="-122"/>
                <a:sym typeface="+mn-ea"/>
              </a:rPr>
              <a:t>Some disturbance factors in the injection filling process are controlled in real time to achieve the weight stability control goal of the injection product</a:t>
            </a:r>
            <a:endParaRPr lang="zh-CN" altLang="en-US" sz="2800" dirty="0">
              <a:latin typeface="等线" panose="02010600030101010101" charset="-122"/>
              <a:ea typeface="等线" panose="02010600030101010101" charset="-122"/>
              <a:cs typeface="Open Sans" panose="020B0606030504020204" pitchFamily="34" charset="0"/>
            </a:endParaRPr>
          </a:p>
        </p:txBody>
      </p:sp>
      <p:cxnSp>
        <p:nvCxnSpPr>
          <p:cNvPr id="16" name="直接连接符 15"/>
          <p:cNvCxnSpPr/>
          <p:nvPr>
            <p:custDataLst>
              <p:tags r:id="rId2"/>
            </p:custDataLst>
          </p:nvPr>
        </p:nvCxnSpPr>
        <p:spPr bwMode="auto">
          <a:xfrm>
            <a:off x="7266677" y="7455398"/>
            <a:ext cx="0" cy="2352040"/>
          </a:xfrm>
          <a:prstGeom prst="line">
            <a:avLst/>
          </a:prstGeom>
          <a:noFill/>
          <a:ln w="28575" cap="flat" cmpd="sng" algn="ctr">
            <a:solidFill>
              <a:schemeClr val="tx1"/>
            </a:solidFill>
            <a:prstDash val="dash"/>
            <a:round/>
            <a:headEnd type="none" w="med" len="med"/>
            <a:tailEnd type="none" w="med" len="med"/>
          </a:ln>
          <a:effectLst/>
        </p:spPr>
      </p:cxnSp>
      <p:grpSp>
        <p:nvGrpSpPr>
          <p:cNvPr id="19" name="组合 18"/>
          <p:cNvGrpSpPr/>
          <p:nvPr/>
        </p:nvGrpSpPr>
        <p:grpSpPr>
          <a:xfrm>
            <a:off x="3964111" y="5961294"/>
            <a:ext cx="3798121" cy="495293"/>
            <a:chOff x="1033018" y="2394940"/>
            <a:chExt cx="2580322" cy="343956"/>
          </a:xfrm>
        </p:grpSpPr>
        <p:sp>
          <p:nvSpPr>
            <p:cNvPr id="21" name="椭圆 20"/>
            <p:cNvSpPr/>
            <p:nvPr>
              <p:custDataLst>
                <p:tags r:id="rId12"/>
              </p:custDataLst>
            </p:nvPr>
          </p:nvSpPr>
          <p:spPr bwMode="auto">
            <a:xfrm>
              <a:off x="1033018" y="2473134"/>
              <a:ext cx="144016" cy="155802"/>
            </a:xfrm>
            <a:prstGeom prst="ellipse">
              <a:avLst/>
            </a:prstGeom>
            <a:solidFill>
              <a:schemeClr val="accent2"/>
            </a:solid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spAutoFit/>
            </a:bodyPr>
            <a:lstStyle/>
            <a:p>
              <a:pPr marL="352425" marR="0" indent="-352425" algn="ctr" defTabSz="914400" rtl="0" eaLnBrk="1" fontAlgn="base" latinLnBrk="0" hangingPunct="1">
                <a:lnSpc>
                  <a:spcPct val="100000"/>
                </a:lnSpc>
                <a:spcBef>
                  <a:spcPct val="50000"/>
                </a:spcBef>
                <a:spcAft>
                  <a:spcPct val="0"/>
                </a:spcAft>
                <a:buClrTx/>
                <a:buSzTx/>
                <a:buFontTx/>
                <a:buNone/>
              </a:pPr>
              <a:endParaRPr kumimoji="1" lang="zh-CN" altLang="en-US"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22" name="椭圆 21"/>
            <p:cNvSpPr/>
            <p:nvPr>
              <p:custDataLst>
                <p:tags r:id="rId13"/>
              </p:custDataLst>
            </p:nvPr>
          </p:nvSpPr>
          <p:spPr bwMode="auto">
            <a:xfrm>
              <a:off x="2454302" y="2492896"/>
              <a:ext cx="144016" cy="155802"/>
            </a:xfrm>
            <a:prstGeom prst="ellipse">
              <a:avLst/>
            </a:prstGeom>
            <a:solidFill>
              <a:srgbClr val="FF70FF"/>
            </a:solidFill>
            <a:ln w="12700" cap="flat" cmpd="sng" algn="ctr">
              <a:solidFill>
                <a:srgbClr val="FF59FF"/>
              </a:solidFill>
              <a:prstDash val="solid"/>
              <a:round/>
              <a:headEnd type="none" w="med" len="med"/>
              <a:tailEnd type="none" w="med" len="med"/>
            </a:ln>
            <a:effectLst/>
          </p:spPr>
          <p:txBody>
            <a:bodyPr vert="horz" wrap="square" lIns="91440" tIns="45720" rIns="91440" bIns="45720" numCol="1" rtlCol="0" anchor="t" anchorCtr="0" compatLnSpc="1">
              <a:spAutoFit/>
            </a:bodyPr>
            <a:lstStyle/>
            <a:p>
              <a:pPr marL="352425" marR="0" indent="-352425" algn="ctr" defTabSz="914400" rtl="0" eaLnBrk="1" fontAlgn="base" latinLnBrk="0" hangingPunct="1">
                <a:lnSpc>
                  <a:spcPct val="100000"/>
                </a:lnSpc>
                <a:spcBef>
                  <a:spcPct val="50000"/>
                </a:spcBef>
                <a:spcAft>
                  <a:spcPct val="0"/>
                </a:spcAft>
                <a:buClrTx/>
                <a:buSzTx/>
                <a:buFontTx/>
                <a:buNone/>
              </a:pPr>
              <a:endParaRPr kumimoji="1" lang="zh-CN" altLang="en-US"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grpSp>
          <p:nvGrpSpPr>
            <p:cNvPr id="23" name="组合 22"/>
            <p:cNvGrpSpPr/>
            <p:nvPr/>
          </p:nvGrpSpPr>
          <p:grpSpPr>
            <a:xfrm>
              <a:off x="1033019" y="2394940"/>
              <a:ext cx="2580321" cy="343956"/>
              <a:chOff x="1033019" y="2394940"/>
              <a:chExt cx="2580321" cy="343956"/>
            </a:xfrm>
          </p:grpSpPr>
          <p:sp>
            <p:nvSpPr>
              <p:cNvPr id="24" name="Rectangle 2"/>
              <p:cNvSpPr txBox="1">
                <a:spLocks noChangeArrowheads="1"/>
              </p:cNvSpPr>
              <p:nvPr>
                <p:custDataLst>
                  <p:tags r:id="rId14"/>
                </p:custDataLst>
              </p:nvPr>
            </p:nvSpPr>
            <p:spPr bwMode="auto">
              <a:xfrm>
                <a:off x="1033019" y="2394940"/>
                <a:ext cx="1019011" cy="343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noAutofit/>
              </a:bodyPr>
              <a:lstStyle>
                <a:lvl1pPr algn="l" rtl="0" eaLnBrk="0" fontAlgn="base" hangingPunct="0">
                  <a:spcBef>
                    <a:spcPct val="0"/>
                  </a:spcBef>
                  <a:spcAft>
                    <a:spcPct val="0"/>
                  </a:spcAft>
                  <a:defRPr sz="2000" b="1">
                    <a:solidFill>
                      <a:schemeClr val="folHlink"/>
                    </a:solidFill>
                    <a:latin typeface="+mj-lt"/>
                    <a:ea typeface="+mj-ea"/>
                    <a:cs typeface="+mj-cs"/>
                  </a:defRPr>
                </a:lvl1pPr>
                <a:lvl2pPr algn="l" rtl="0" eaLnBrk="0" fontAlgn="base" hangingPunct="0">
                  <a:spcBef>
                    <a:spcPct val="0"/>
                  </a:spcBef>
                  <a:spcAft>
                    <a:spcPct val="0"/>
                  </a:spcAft>
                  <a:defRPr sz="3800">
                    <a:solidFill>
                      <a:schemeClr val="folHlink"/>
                    </a:solidFill>
                    <a:latin typeface="Verdana" panose="020B0604030504040204" pitchFamily="34" charset="0"/>
                    <a:ea typeface="黑体" panose="02010609060101010101" charset="-122"/>
                  </a:defRPr>
                </a:lvl2pPr>
                <a:lvl3pPr algn="l" rtl="0" eaLnBrk="0" fontAlgn="base" hangingPunct="0">
                  <a:spcBef>
                    <a:spcPct val="0"/>
                  </a:spcBef>
                  <a:spcAft>
                    <a:spcPct val="0"/>
                  </a:spcAft>
                  <a:defRPr sz="3800">
                    <a:solidFill>
                      <a:schemeClr val="folHlink"/>
                    </a:solidFill>
                    <a:latin typeface="Verdana" panose="020B0604030504040204" pitchFamily="34" charset="0"/>
                    <a:ea typeface="黑体" panose="02010609060101010101" charset="-122"/>
                  </a:defRPr>
                </a:lvl3pPr>
                <a:lvl4pPr algn="l" rtl="0" eaLnBrk="0" fontAlgn="base" hangingPunct="0">
                  <a:spcBef>
                    <a:spcPct val="0"/>
                  </a:spcBef>
                  <a:spcAft>
                    <a:spcPct val="0"/>
                  </a:spcAft>
                  <a:defRPr sz="3800">
                    <a:solidFill>
                      <a:schemeClr val="folHlink"/>
                    </a:solidFill>
                    <a:latin typeface="Verdana" panose="020B0604030504040204" pitchFamily="34" charset="0"/>
                    <a:ea typeface="黑体" panose="02010609060101010101" charset="-122"/>
                  </a:defRPr>
                </a:lvl4pPr>
                <a:lvl5pPr algn="l" rtl="0" eaLnBrk="0" fontAlgn="base" hangingPunct="0">
                  <a:spcBef>
                    <a:spcPct val="0"/>
                  </a:spcBef>
                  <a:spcAft>
                    <a:spcPct val="0"/>
                  </a:spcAft>
                  <a:defRPr sz="3800">
                    <a:solidFill>
                      <a:schemeClr val="folHlink"/>
                    </a:solidFill>
                    <a:latin typeface="Verdana" panose="020B0604030504040204" pitchFamily="34" charset="0"/>
                    <a:ea typeface="黑体" panose="02010609060101010101" charset="-122"/>
                  </a:defRPr>
                </a:lvl5pPr>
                <a:lvl6pPr marL="457200" algn="l" rtl="0" fontAlgn="base">
                  <a:spcBef>
                    <a:spcPct val="0"/>
                  </a:spcBef>
                  <a:spcAft>
                    <a:spcPct val="0"/>
                  </a:spcAft>
                  <a:defRPr sz="3800">
                    <a:solidFill>
                      <a:schemeClr val="folHlink"/>
                    </a:solidFill>
                    <a:latin typeface="Verdana" panose="020B0604030504040204" pitchFamily="34" charset="0"/>
                    <a:ea typeface="黑体" panose="02010609060101010101" charset="-122"/>
                  </a:defRPr>
                </a:lvl6pPr>
                <a:lvl7pPr marL="914400" algn="l" rtl="0" fontAlgn="base">
                  <a:spcBef>
                    <a:spcPct val="0"/>
                  </a:spcBef>
                  <a:spcAft>
                    <a:spcPct val="0"/>
                  </a:spcAft>
                  <a:defRPr sz="3800">
                    <a:solidFill>
                      <a:schemeClr val="folHlink"/>
                    </a:solidFill>
                    <a:latin typeface="Verdana" panose="020B0604030504040204" pitchFamily="34" charset="0"/>
                    <a:ea typeface="黑体" panose="02010609060101010101" charset="-122"/>
                  </a:defRPr>
                </a:lvl7pPr>
                <a:lvl8pPr marL="1371600" algn="l" rtl="0" fontAlgn="base">
                  <a:spcBef>
                    <a:spcPct val="0"/>
                  </a:spcBef>
                  <a:spcAft>
                    <a:spcPct val="0"/>
                  </a:spcAft>
                  <a:defRPr sz="3800">
                    <a:solidFill>
                      <a:schemeClr val="folHlink"/>
                    </a:solidFill>
                    <a:latin typeface="Verdana" panose="020B0604030504040204" pitchFamily="34" charset="0"/>
                    <a:ea typeface="黑体" panose="02010609060101010101" charset="-122"/>
                  </a:defRPr>
                </a:lvl8pPr>
                <a:lvl9pPr marL="1828800" algn="l" rtl="0" fontAlgn="base">
                  <a:spcBef>
                    <a:spcPct val="0"/>
                  </a:spcBef>
                  <a:spcAft>
                    <a:spcPct val="0"/>
                  </a:spcAft>
                  <a:defRPr sz="3800">
                    <a:solidFill>
                      <a:schemeClr val="folHlink"/>
                    </a:solidFill>
                    <a:latin typeface="Verdana" panose="020B0604030504040204" pitchFamily="34" charset="0"/>
                    <a:ea typeface="黑体" panose="02010609060101010101" charset="-122"/>
                  </a:defRPr>
                </a:lvl9pPr>
              </a:lstStyle>
              <a:p>
                <a:pPr algn="ctr" eaLnBrk="1" hangingPunct="1">
                  <a:lnSpc>
                    <a:spcPct val="115000"/>
                  </a:lnSpc>
                  <a:defRPr/>
                </a:pPr>
                <a:r>
                  <a:rPr kumimoji="0" lang="zh-CN" altLang="en-US" dirty="0">
                    <a:solidFill>
                      <a:schemeClr val="tx1"/>
                    </a:solidFill>
                    <a:effectLst>
                      <a:outerShdw blurRad="38100" dist="38100" dir="2700000" algn="tl">
                        <a:srgbClr val="000000">
                          <a:alpha val="43137"/>
                        </a:srgbClr>
                      </a:outerShdw>
                    </a:effectLst>
                    <a:latin typeface="等线" panose="02010600030101010101" charset="-122"/>
                    <a:ea typeface="等线" panose="02010600030101010101" charset="-122"/>
                    <a:cs typeface="Times New Roman" panose="02020603050405020304" pitchFamily="18" charset="0"/>
                  </a:rPr>
                  <a:t>未开</a:t>
                </a:r>
              </a:p>
              <a:p>
                <a:pPr algn="ctr" eaLnBrk="1" hangingPunct="1">
                  <a:lnSpc>
                    <a:spcPct val="115000"/>
                  </a:lnSpc>
                  <a:defRPr/>
                </a:pPr>
                <a:r>
                  <a:rPr kumimoji="0" lang="zh-CN" altLang="en-US" dirty="0">
                    <a:solidFill>
                      <a:schemeClr val="tx1"/>
                    </a:solidFill>
                    <a:effectLst>
                      <a:outerShdw blurRad="38100" dist="38100" dir="2700000" algn="tl">
                        <a:srgbClr val="000000">
                          <a:alpha val="43137"/>
                        </a:srgbClr>
                      </a:outerShdw>
                    </a:effectLst>
                    <a:latin typeface="等线" panose="02010600030101010101" charset="-122"/>
                    <a:ea typeface="等线" panose="02010600030101010101" charset="-122"/>
                    <a:cs typeface="Times New Roman" panose="02020603050405020304" pitchFamily="18" charset="0"/>
                  </a:rPr>
                  <a:t>灵智注射</a:t>
                </a:r>
              </a:p>
            </p:txBody>
          </p:sp>
          <p:sp>
            <p:nvSpPr>
              <p:cNvPr id="26" name="Rectangle 2"/>
              <p:cNvSpPr txBox="1">
                <a:spLocks noChangeArrowheads="1"/>
              </p:cNvSpPr>
              <p:nvPr>
                <p:custDataLst>
                  <p:tags r:id="rId15"/>
                </p:custDataLst>
              </p:nvPr>
            </p:nvSpPr>
            <p:spPr bwMode="auto">
              <a:xfrm>
                <a:off x="2598124" y="2394940"/>
                <a:ext cx="1015216" cy="343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noAutofit/>
              </a:bodyPr>
              <a:lstStyle>
                <a:lvl1pPr algn="l" rtl="0" eaLnBrk="0" fontAlgn="base" hangingPunct="0">
                  <a:spcBef>
                    <a:spcPct val="0"/>
                  </a:spcBef>
                  <a:spcAft>
                    <a:spcPct val="0"/>
                  </a:spcAft>
                  <a:defRPr sz="2000" b="1">
                    <a:solidFill>
                      <a:schemeClr val="folHlink"/>
                    </a:solidFill>
                    <a:latin typeface="+mj-lt"/>
                    <a:ea typeface="+mj-ea"/>
                    <a:cs typeface="+mj-cs"/>
                  </a:defRPr>
                </a:lvl1pPr>
                <a:lvl2pPr algn="l" rtl="0" eaLnBrk="0" fontAlgn="base" hangingPunct="0">
                  <a:spcBef>
                    <a:spcPct val="0"/>
                  </a:spcBef>
                  <a:spcAft>
                    <a:spcPct val="0"/>
                  </a:spcAft>
                  <a:defRPr sz="3800">
                    <a:solidFill>
                      <a:schemeClr val="folHlink"/>
                    </a:solidFill>
                    <a:latin typeface="Verdana" panose="020B0604030504040204" pitchFamily="34" charset="0"/>
                    <a:ea typeface="黑体" panose="02010609060101010101" charset="-122"/>
                  </a:defRPr>
                </a:lvl2pPr>
                <a:lvl3pPr algn="l" rtl="0" eaLnBrk="0" fontAlgn="base" hangingPunct="0">
                  <a:spcBef>
                    <a:spcPct val="0"/>
                  </a:spcBef>
                  <a:spcAft>
                    <a:spcPct val="0"/>
                  </a:spcAft>
                  <a:defRPr sz="3800">
                    <a:solidFill>
                      <a:schemeClr val="folHlink"/>
                    </a:solidFill>
                    <a:latin typeface="Verdana" panose="020B0604030504040204" pitchFamily="34" charset="0"/>
                    <a:ea typeface="黑体" panose="02010609060101010101" charset="-122"/>
                  </a:defRPr>
                </a:lvl3pPr>
                <a:lvl4pPr algn="l" rtl="0" eaLnBrk="0" fontAlgn="base" hangingPunct="0">
                  <a:spcBef>
                    <a:spcPct val="0"/>
                  </a:spcBef>
                  <a:spcAft>
                    <a:spcPct val="0"/>
                  </a:spcAft>
                  <a:defRPr sz="3800">
                    <a:solidFill>
                      <a:schemeClr val="folHlink"/>
                    </a:solidFill>
                    <a:latin typeface="Verdana" panose="020B0604030504040204" pitchFamily="34" charset="0"/>
                    <a:ea typeface="黑体" panose="02010609060101010101" charset="-122"/>
                  </a:defRPr>
                </a:lvl4pPr>
                <a:lvl5pPr algn="l" rtl="0" eaLnBrk="0" fontAlgn="base" hangingPunct="0">
                  <a:spcBef>
                    <a:spcPct val="0"/>
                  </a:spcBef>
                  <a:spcAft>
                    <a:spcPct val="0"/>
                  </a:spcAft>
                  <a:defRPr sz="3800">
                    <a:solidFill>
                      <a:schemeClr val="folHlink"/>
                    </a:solidFill>
                    <a:latin typeface="Verdana" panose="020B0604030504040204" pitchFamily="34" charset="0"/>
                    <a:ea typeface="黑体" panose="02010609060101010101" charset="-122"/>
                  </a:defRPr>
                </a:lvl5pPr>
                <a:lvl6pPr marL="457200" algn="l" rtl="0" fontAlgn="base">
                  <a:spcBef>
                    <a:spcPct val="0"/>
                  </a:spcBef>
                  <a:spcAft>
                    <a:spcPct val="0"/>
                  </a:spcAft>
                  <a:defRPr sz="3800">
                    <a:solidFill>
                      <a:schemeClr val="folHlink"/>
                    </a:solidFill>
                    <a:latin typeface="Verdana" panose="020B0604030504040204" pitchFamily="34" charset="0"/>
                    <a:ea typeface="黑体" panose="02010609060101010101" charset="-122"/>
                  </a:defRPr>
                </a:lvl6pPr>
                <a:lvl7pPr marL="914400" algn="l" rtl="0" fontAlgn="base">
                  <a:spcBef>
                    <a:spcPct val="0"/>
                  </a:spcBef>
                  <a:spcAft>
                    <a:spcPct val="0"/>
                  </a:spcAft>
                  <a:defRPr sz="3800">
                    <a:solidFill>
                      <a:schemeClr val="folHlink"/>
                    </a:solidFill>
                    <a:latin typeface="Verdana" panose="020B0604030504040204" pitchFamily="34" charset="0"/>
                    <a:ea typeface="黑体" panose="02010609060101010101" charset="-122"/>
                  </a:defRPr>
                </a:lvl7pPr>
                <a:lvl8pPr marL="1371600" algn="l" rtl="0" fontAlgn="base">
                  <a:spcBef>
                    <a:spcPct val="0"/>
                  </a:spcBef>
                  <a:spcAft>
                    <a:spcPct val="0"/>
                  </a:spcAft>
                  <a:defRPr sz="3800">
                    <a:solidFill>
                      <a:schemeClr val="folHlink"/>
                    </a:solidFill>
                    <a:latin typeface="Verdana" panose="020B0604030504040204" pitchFamily="34" charset="0"/>
                    <a:ea typeface="黑体" panose="02010609060101010101" charset="-122"/>
                  </a:defRPr>
                </a:lvl8pPr>
                <a:lvl9pPr marL="1828800" algn="l" rtl="0" fontAlgn="base">
                  <a:spcBef>
                    <a:spcPct val="0"/>
                  </a:spcBef>
                  <a:spcAft>
                    <a:spcPct val="0"/>
                  </a:spcAft>
                  <a:defRPr sz="3800">
                    <a:solidFill>
                      <a:schemeClr val="folHlink"/>
                    </a:solidFill>
                    <a:latin typeface="Verdana" panose="020B0604030504040204" pitchFamily="34" charset="0"/>
                    <a:ea typeface="黑体" panose="02010609060101010101" charset="-122"/>
                  </a:defRPr>
                </a:lvl9pPr>
              </a:lstStyle>
              <a:p>
                <a:pPr algn="ctr" eaLnBrk="1" hangingPunct="1">
                  <a:lnSpc>
                    <a:spcPct val="115000"/>
                  </a:lnSpc>
                  <a:defRPr/>
                </a:pPr>
                <a:r>
                  <a:rPr lang="zh-CN" altLang="en-US" dirty="0">
                    <a:solidFill>
                      <a:schemeClr val="tx1"/>
                    </a:solidFill>
                    <a:effectLst>
                      <a:outerShdw blurRad="38100" dist="38100" dir="2700000" algn="tl">
                        <a:srgbClr val="000000">
                          <a:alpha val="43137"/>
                        </a:srgbClr>
                      </a:outerShdw>
                    </a:effectLst>
                    <a:latin typeface="等线" panose="02010600030101010101" charset="-122"/>
                    <a:ea typeface="等线" panose="02010600030101010101" charset="-122"/>
                    <a:cs typeface="Times New Roman" panose="02020603050405020304" pitchFamily="18" charset="0"/>
                    <a:sym typeface="+mn-ea"/>
                  </a:rPr>
                  <a:t>开</a:t>
                </a:r>
              </a:p>
              <a:p>
                <a:pPr algn="ctr" eaLnBrk="1" hangingPunct="1">
                  <a:lnSpc>
                    <a:spcPct val="115000"/>
                  </a:lnSpc>
                  <a:defRPr/>
                </a:pPr>
                <a:r>
                  <a:rPr kumimoji="0" lang="zh-CN" altLang="en-US" dirty="0">
                    <a:solidFill>
                      <a:schemeClr val="tx1"/>
                    </a:solidFill>
                    <a:effectLst>
                      <a:outerShdw blurRad="38100" dist="38100" dir="2700000" algn="tl">
                        <a:srgbClr val="000000">
                          <a:alpha val="43137"/>
                        </a:srgbClr>
                      </a:outerShdw>
                    </a:effectLst>
                    <a:latin typeface="等线" panose="02010600030101010101" charset="-122"/>
                    <a:ea typeface="等线" panose="02010600030101010101" charset="-122"/>
                    <a:cs typeface="Times New Roman" panose="02020603050405020304" pitchFamily="18" charset="0"/>
                  </a:rPr>
                  <a:t>灵智注射</a:t>
                </a:r>
              </a:p>
            </p:txBody>
          </p:sp>
        </p:grpSp>
      </p:grpSp>
      <p:sp>
        <p:nvSpPr>
          <p:cNvPr id="43" name="直角上箭头 42"/>
          <p:cNvSpPr/>
          <p:nvPr>
            <p:custDataLst>
              <p:tags r:id="rId3"/>
            </p:custDataLst>
          </p:nvPr>
        </p:nvSpPr>
        <p:spPr bwMode="auto">
          <a:xfrm>
            <a:off x="16990060" y="9268460"/>
            <a:ext cx="5558155" cy="1098550"/>
          </a:xfrm>
          <a:prstGeom prst="bentUpArrow">
            <a:avLst>
              <a:gd name="adj1" fmla="val 25000"/>
              <a:gd name="adj2" fmla="val 25598"/>
              <a:gd name="adj3" fmla="val 25000"/>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noAutofit/>
          </a:bodyPr>
          <a:lstStyle/>
          <a:p>
            <a:pPr marL="352425" marR="0" indent="-352425" algn="ctr" defTabSz="914400" rtl="0" eaLnBrk="1" fontAlgn="base" latinLnBrk="0" hangingPunct="1">
              <a:lnSpc>
                <a:spcPct val="100000"/>
              </a:lnSpc>
              <a:spcBef>
                <a:spcPct val="50000"/>
              </a:spcBef>
              <a:spcAft>
                <a:spcPct val="0"/>
              </a:spcAft>
              <a:buClrTx/>
              <a:buSzTx/>
              <a:buFontTx/>
              <a:buNone/>
            </a:pPr>
            <a:endParaRPr kumimoji="1" lang="zh-CN" altLang="en-US" sz="12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p:txBody>
      </p:sp>
      <p:sp>
        <p:nvSpPr>
          <p:cNvPr id="49" name="直角上箭头 48"/>
          <p:cNvSpPr/>
          <p:nvPr>
            <p:custDataLst>
              <p:tags r:id="rId4"/>
            </p:custDataLst>
          </p:nvPr>
        </p:nvSpPr>
        <p:spPr bwMode="auto">
          <a:xfrm rot="16200000">
            <a:off x="19867245" y="2781300"/>
            <a:ext cx="966470" cy="4141470"/>
          </a:xfrm>
          <a:prstGeom prst="bentUpArrow">
            <a:avLst>
              <a:gd name="adj1" fmla="val 25000"/>
              <a:gd name="adj2" fmla="val 25598"/>
              <a:gd name="adj3" fmla="val 25000"/>
            </a:avLst>
          </a:prstGeom>
          <a:noFill/>
          <a:ln w="38100" cap="flat" cmpd="sng" algn="ctr">
            <a:solidFill>
              <a:srgbClr val="153986"/>
            </a:solidFill>
            <a:prstDash val="solid"/>
            <a:round/>
            <a:headEnd type="none" w="med" len="med"/>
            <a:tailEnd type="none" w="med" len="med"/>
          </a:ln>
          <a:effectLst/>
        </p:spPr>
        <p:txBody>
          <a:bodyPr vert="horz" wrap="square" lIns="91440" tIns="45720" rIns="91440" bIns="45720" numCol="1" rtlCol="0" anchor="t" anchorCtr="0" compatLnSpc="1">
            <a:noAutofit/>
          </a:bodyPr>
          <a:lstStyle/>
          <a:p>
            <a:pPr marL="352425" marR="0" indent="-352425" algn="ctr" defTabSz="914400" rtl="0" eaLnBrk="1" fontAlgn="base" latinLnBrk="0" hangingPunct="1">
              <a:lnSpc>
                <a:spcPct val="100000"/>
              </a:lnSpc>
              <a:spcBef>
                <a:spcPct val="50000"/>
              </a:spcBef>
              <a:spcAft>
                <a:spcPct val="0"/>
              </a:spcAft>
              <a:buClrTx/>
              <a:buSzTx/>
              <a:buFontTx/>
              <a:buNone/>
            </a:pPr>
            <a:endParaRPr kumimoji="1" lang="zh-CN" altLang="en-US" sz="1200" b="1"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p:txBody>
      </p:sp>
      <p:sp>
        <p:nvSpPr>
          <p:cNvPr id="54" name="矩形 53"/>
          <p:cNvSpPr/>
          <p:nvPr>
            <p:custDataLst>
              <p:tags r:id="rId5"/>
            </p:custDataLst>
          </p:nvPr>
        </p:nvSpPr>
        <p:spPr bwMode="auto">
          <a:xfrm>
            <a:off x="17588230" y="9807575"/>
            <a:ext cx="3413125" cy="761789"/>
          </a:xfrm>
          <a:prstGeom prst="rect">
            <a:avLst/>
          </a:prstGeom>
          <a:solidFill>
            <a:srgbClr val="153986"/>
          </a:solidFill>
          <a:ln>
            <a:solidFill>
              <a:srgbClr val="153986"/>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noAutofit/>
          </a:bodyPr>
          <a:lstStyle/>
          <a:p>
            <a:pPr marL="352425" marR="0" indent="-352425" algn="ctr" defTabSz="914400" rtl="0" eaLnBrk="1" fontAlgn="base" latinLnBrk="0" hangingPunct="1">
              <a:lnSpc>
                <a:spcPct val="100000"/>
              </a:lnSpc>
              <a:spcBef>
                <a:spcPct val="50000"/>
              </a:spcBef>
              <a:spcAft>
                <a:spcPct val="0"/>
              </a:spcAft>
              <a:buClrTx/>
              <a:buSzTx/>
              <a:buFontTx/>
              <a:buNone/>
            </a:pPr>
            <a:r>
              <a:rPr kumimoji="1" lang="en-US" altLang="zh-CN" sz="3600" b="1" i="0" u="none" strike="noStrike" cap="none" normalizeH="0" baseline="0" dirty="0">
                <a:ln>
                  <a:noFill/>
                </a:ln>
                <a:solidFill>
                  <a:schemeClr val="bg1"/>
                </a:solidFill>
                <a:effectLst/>
                <a:latin typeface="等线" panose="02010600030101010101" charset="-122"/>
                <a:ea typeface="等线" panose="02010600030101010101" charset="-122"/>
              </a:rPr>
              <a:t>Key Algorithm</a:t>
            </a:r>
            <a:endParaRPr kumimoji="1" lang="zh-CN" altLang="en-US" sz="3600" b="1" i="0" u="none" strike="noStrike" cap="none" normalizeH="0" baseline="0" dirty="0">
              <a:ln>
                <a:noFill/>
              </a:ln>
              <a:solidFill>
                <a:schemeClr val="bg1"/>
              </a:solidFill>
              <a:effectLst/>
              <a:latin typeface="等线" panose="02010600030101010101" charset="-122"/>
              <a:ea typeface="等线" panose="02010600030101010101" charset="-122"/>
            </a:endParaRPr>
          </a:p>
        </p:txBody>
      </p:sp>
      <p:pic>
        <p:nvPicPr>
          <p:cNvPr id="11" name="Grafik 33"/>
          <p:cNvPicPr>
            <a:picLocks noChangeAspect="1"/>
          </p:cNvPicPr>
          <p:nvPr>
            <p:custDataLst>
              <p:tags r:id="rId6"/>
            </p:custDataLst>
          </p:nvPr>
        </p:nvPicPr>
        <p:blipFill>
          <a:blip r:embed="rId20"/>
          <a:stretch>
            <a:fillRect/>
          </a:stretch>
        </p:blipFill>
        <p:spPr>
          <a:xfrm>
            <a:off x="21861145" y="6012815"/>
            <a:ext cx="2414905" cy="2465705"/>
          </a:xfrm>
          <a:prstGeom prst="rect">
            <a:avLst/>
          </a:prstGeom>
        </p:spPr>
      </p:pic>
      <p:pic>
        <p:nvPicPr>
          <p:cNvPr id="2" name="图片 1"/>
          <p:cNvPicPr>
            <a:picLocks noChangeAspect="1"/>
          </p:cNvPicPr>
          <p:nvPr>
            <p:custDataLst>
              <p:tags r:id="rId7"/>
            </p:custDataLst>
          </p:nvPr>
        </p:nvPicPr>
        <p:blipFill>
          <a:blip r:embed="rId21"/>
          <a:stretch>
            <a:fillRect/>
          </a:stretch>
        </p:blipFill>
        <p:spPr>
          <a:xfrm>
            <a:off x="10787380" y="7455535"/>
            <a:ext cx="6229985" cy="4644390"/>
          </a:xfrm>
          <a:prstGeom prst="rect">
            <a:avLst/>
          </a:prstGeom>
        </p:spPr>
      </p:pic>
      <p:pic>
        <p:nvPicPr>
          <p:cNvPr id="7" name="图片 6">
            <a:extLst>
              <a:ext uri="{FF2B5EF4-FFF2-40B4-BE49-F238E27FC236}">
                <a16:creationId xmlns:a16="http://schemas.microsoft.com/office/drawing/2014/main" id="{67D646AE-D63B-6D88-39A8-AE847FC75A6E}"/>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267629" y="713678"/>
            <a:ext cx="1523482" cy="1281430"/>
          </a:xfrm>
          <a:prstGeom prst="rect">
            <a:avLst/>
          </a:prstGeom>
        </p:spPr>
      </p:pic>
      <p:sp>
        <p:nvSpPr>
          <p:cNvPr id="8" name="文本框 7">
            <a:extLst>
              <a:ext uri="{FF2B5EF4-FFF2-40B4-BE49-F238E27FC236}">
                <a16:creationId xmlns:a16="http://schemas.microsoft.com/office/drawing/2014/main" id="{5AB9CBB9-C362-9DFF-81EC-767B7A723E74}"/>
              </a:ext>
            </a:extLst>
          </p:cNvPr>
          <p:cNvSpPr txBox="1"/>
          <p:nvPr>
            <p:custDataLst>
              <p:tags r:id="rId8"/>
            </p:custDataLst>
          </p:nvPr>
        </p:nvSpPr>
        <p:spPr>
          <a:xfrm>
            <a:off x="18604230" y="3749040"/>
            <a:ext cx="3817620" cy="591185"/>
          </a:xfrm>
          <a:prstGeom prst="rect">
            <a:avLst/>
          </a:prstGeom>
          <a:solidFill>
            <a:schemeClr val="bg1"/>
          </a:solidFill>
        </p:spPr>
        <p:txBody>
          <a:bodyPr wrap="none" rtlCol="0">
            <a:noAutofit/>
          </a:bodyPr>
          <a:lstStyle/>
          <a:p>
            <a:pPr algn="ctr">
              <a:lnSpc>
                <a:spcPct val="150000"/>
              </a:lnSpc>
            </a:pPr>
            <a:r>
              <a:rPr lang="en-US" altLang="zh-CN" sz="2000" dirty="0">
                <a:solidFill>
                  <a:srgbClr val="002060"/>
                </a:solidFill>
                <a:latin typeface="微软雅黑" panose="020B0503020204020204" pitchFamily="34" charset="-122"/>
                <a:ea typeface="微软雅黑" panose="020B0503020204020204" pitchFamily="34" charset="-122"/>
                <a:sym typeface="+mn-ea"/>
              </a:rPr>
              <a:t>Mechanical control output</a:t>
            </a:r>
            <a:endParaRPr lang="en-US" altLang="zh-CN" sz="2000" dirty="0">
              <a:solidFill>
                <a:srgbClr val="002060"/>
              </a:solidFill>
              <a:latin typeface="微软雅黑" panose="020B0503020204020204" pitchFamily="34" charset="-122"/>
              <a:ea typeface="微软雅黑" panose="020B0503020204020204" pitchFamily="34" charset="-122"/>
            </a:endParaRPr>
          </a:p>
        </p:txBody>
      </p:sp>
      <p:sp>
        <p:nvSpPr>
          <p:cNvPr id="9" name="矩形: 圆角 66">
            <a:extLst>
              <a:ext uri="{FF2B5EF4-FFF2-40B4-BE49-F238E27FC236}">
                <a16:creationId xmlns:a16="http://schemas.microsoft.com/office/drawing/2014/main" id="{9ACABCA8-314F-5F6B-33B6-65EF72A945C3}"/>
              </a:ext>
            </a:extLst>
          </p:cNvPr>
          <p:cNvSpPr/>
          <p:nvPr>
            <p:custDataLst>
              <p:tags r:id="rId9"/>
            </p:custDataLst>
          </p:nvPr>
        </p:nvSpPr>
        <p:spPr>
          <a:xfrm>
            <a:off x="21759545" y="5229225"/>
            <a:ext cx="2140585" cy="795020"/>
          </a:xfrm>
          <a:prstGeom prst="roundRect">
            <a:avLst>
              <a:gd name="adj" fmla="val 433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sym typeface="+mn-ea"/>
              </a:rPr>
              <a:t>HT injection</a:t>
            </a:r>
            <a:endParaRPr lang="zh-CN" altLang="en-US" sz="2000" dirty="0">
              <a:solidFill>
                <a:srgbClr val="002060"/>
              </a:solidFill>
              <a:latin typeface="等线" panose="02010600030101010101" charset="-122"/>
              <a:ea typeface="等线" panose="02010600030101010101" charset="-122"/>
            </a:endParaRPr>
          </a:p>
        </p:txBody>
      </p:sp>
      <p:sp>
        <p:nvSpPr>
          <p:cNvPr id="12" name="文本框 11">
            <a:extLst>
              <a:ext uri="{FF2B5EF4-FFF2-40B4-BE49-F238E27FC236}">
                <a16:creationId xmlns:a16="http://schemas.microsoft.com/office/drawing/2014/main" id="{DCC012AB-A04E-BC2A-2DFC-08C1C5E4E972}"/>
              </a:ext>
            </a:extLst>
          </p:cNvPr>
          <p:cNvSpPr txBox="1"/>
          <p:nvPr>
            <p:custDataLst>
              <p:tags r:id="rId10"/>
            </p:custDataLst>
          </p:nvPr>
        </p:nvSpPr>
        <p:spPr>
          <a:xfrm>
            <a:off x="22421215" y="8732521"/>
            <a:ext cx="1184275" cy="529590"/>
          </a:xfrm>
          <a:prstGeom prst="rect">
            <a:avLst/>
          </a:prstGeom>
          <a:solidFill>
            <a:schemeClr val="bg1"/>
          </a:solidFill>
        </p:spPr>
        <p:txBody>
          <a:bodyPr wrap="none" rtlCol="0">
            <a:noAutofit/>
          </a:bodyPr>
          <a:lstStyle/>
          <a:p>
            <a:pPr algn="ctr">
              <a:lnSpc>
                <a:spcPct val="150000"/>
              </a:lnSpc>
            </a:pPr>
            <a:r>
              <a:rPr lang="en-US" altLang="zh-CN" sz="2000" dirty="0">
                <a:solidFill>
                  <a:srgbClr val="002060"/>
                </a:solidFill>
                <a:latin typeface="微软雅黑" panose="020B0503020204020204" pitchFamily="34" charset="-122"/>
                <a:ea typeface="微软雅黑" panose="020B0503020204020204" pitchFamily="34" charset="-122"/>
                <a:sym typeface="+mn-ea"/>
              </a:rPr>
              <a:t>Data processing</a:t>
            </a:r>
            <a:endParaRPr lang="zh-CN" altLang="en-US" sz="2000" dirty="0">
              <a:solidFill>
                <a:srgbClr val="002060"/>
              </a:solidFill>
              <a:latin typeface="等线" panose="02010600030101010101" charset="-122"/>
              <a:ea typeface="等线" panose="02010600030101010101" charset="-122"/>
            </a:endParaRPr>
          </a:p>
        </p:txBody>
      </p:sp>
      <p:sp>
        <p:nvSpPr>
          <p:cNvPr id="15" name="矩形 14">
            <a:extLst>
              <a:ext uri="{FF2B5EF4-FFF2-40B4-BE49-F238E27FC236}">
                <a16:creationId xmlns:a16="http://schemas.microsoft.com/office/drawing/2014/main" id="{EBBE4A26-BB96-2104-4173-8F17D0C2A68C}"/>
              </a:ext>
            </a:extLst>
          </p:cNvPr>
          <p:cNvSpPr/>
          <p:nvPr/>
        </p:nvSpPr>
        <p:spPr>
          <a:xfrm>
            <a:off x="13482320" y="11493661"/>
            <a:ext cx="731520" cy="4443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FF7DEEC2-B301-ADE9-D5C5-782CAD1E0BA7}"/>
              </a:ext>
            </a:extLst>
          </p:cNvPr>
          <p:cNvSpPr txBox="1"/>
          <p:nvPr/>
        </p:nvSpPr>
        <p:spPr>
          <a:xfrm>
            <a:off x="13482320" y="11453671"/>
            <a:ext cx="935665" cy="461665"/>
          </a:xfrm>
          <a:prstGeom prst="rect">
            <a:avLst/>
          </a:prstGeom>
          <a:noFill/>
        </p:spPr>
        <p:txBody>
          <a:bodyPr wrap="square" rtlCol="0">
            <a:spAutoFit/>
          </a:bodyPr>
          <a:lstStyle/>
          <a:p>
            <a:r>
              <a:rPr lang="en-US" altLang="zh-CN" sz="2400" b="1" dirty="0"/>
              <a:t>Time</a:t>
            </a:r>
            <a:endParaRPr lang="zh-CN" altLang="en-US" sz="2400" b="1" dirty="0"/>
          </a:p>
        </p:txBody>
      </p:sp>
      <p:sp>
        <p:nvSpPr>
          <p:cNvPr id="18" name="矩形 17">
            <a:extLst>
              <a:ext uri="{FF2B5EF4-FFF2-40B4-BE49-F238E27FC236}">
                <a16:creationId xmlns:a16="http://schemas.microsoft.com/office/drawing/2014/main" id="{A86EB080-AB0E-C868-C77B-4F2B6C5E3632}"/>
              </a:ext>
            </a:extLst>
          </p:cNvPr>
          <p:cNvSpPr/>
          <p:nvPr/>
        </p:nvSpPr>
        <p:spPr>
          <a:xfrm>
            <a:off x="15528470" y="9066106"/>
            <a:ext cx="1461590" cy="376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00C75A79-7B3C-0FDA-7768-AE4771BD3F39}"/>
              </a:ext>
            </a:extLst>
          </p:cNvPr>
          <p:cNvSpPr txBox="1"/>
          <p:nvPr/>
        </p:nvSpPr>
        <p:spPr>
          <a:xfrm>
            <a:off x="15540343" y="8611479"/>
            <a:ext cx="1613668" cy="830997"/>
          </a:xfrm>
          <a:prstGeom prst="rect">
            <a:avLst/>
          </a:prstGeom>
          <a:noFill/>
        </p:spPr>
        <p:txBody>
          <a:bodyPr wrap="square" rtlCol="0">
            <a:spAutoFit/>
          </a:bodyPr>
          <a:lstStyle/>
          <a:p>
            <a:r>
              <a:rPr lang="en-US" altLang="zh-CN" sz="2400" b="1" dirty="0"/>
              <a:t>Holding Pressure</a:t>
            </a:r>
            <a:endParaRPr lang="zh-CN" altLang="en-US" sz="2400" b="1" dirty="0"/>
          </a:p>
        </p:txBody>
      </p:sp>
      <p:sp>
        <p:nvSpPr>
          <p:cNvPr id="28" name="矩形 27">
            <a:extLst>
              <a:ext uri="{FF2B5EF4-FFF2-40B4-BE49-F238E27FC236}">
                <a16:creationId xmlns:a16="http://schemas.microsoft.com/office/drawing/2014/main" id="{702F712A-945C-564F-3F48-B68661CD1FA8}"/>
              </a:ext>
            </a:extLst>
          </p:cNvPr>
          <p:cNvSpPr/>
          <p:nvPr/>
        </p:nvSpPr>
        <p:spPr>
          <a:xfrm>
            <a:off x="10878185" y="8999993"/>
            <a:ext cx="442470" cy="1367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C99866E7-426B-A35E-C77B-73C68F421725}"/>
              </a:ext>
            </a:extLst>
          </p:cNvPr>
          <p:cNvSpPr txBox="1"/>
          <p:nvPr/>
        </p:nvSpPr>
        <p:spPr>
          <a:xfrm rot="16200000">
            <a:off x="10144068" y="9073516"/>
            <a:ext cx="1814942" cy="461665"/>
          </a:xfrm>
          <a:prstGeom prst="rect">
            <a:avLst/>
          </a:prstGeom>
          <a:noFill/>
        </p:spPr>
        <p:txBody>
          <a:bodyPr wrap="square" rtlCol="0">
            <a:spAutoFit/>
          </a:bodyPr>
          <a:lstStyle/>
          <a:p>
            <a:r>
              <a:rPr lang="en-US" altLang="zh-CN" sz="2400" b="1" dirty="0"/>
              <a:t>Pressure</a:t>
            </a:r>
            <a:endParaRPr lang="zh-CN" altLang="en-US" sz="2400" b="1" dirty="0"/>
          </a:p>
        </p:txBody>
      </p:sp>
      <p:sp>
        <p:nvSpPr>
          <p:cNvPr id="30" name="矩形 29">
            <a:extLst>
              <a:ext uri="{FF2B5EF4-FFF2-40B4-BE49-F238E27FC236}">
                <a16:creationId xmlns:a16="http://schemas.microsoft.com/office/drawing/2014/main" id="{ED508E80-1854-64F3-1FCD-5C27170FD943}"/>
              </a:ext>
            </a:extLst>
          </p:cNvPr>
          <p:cNvSpPr/>
          <p:nvPr/>
        </p:nvSpPr>
        <p:spPr>
          <a:xfrm>
            <a:off x="4215823" y="6024246"/>
            <a:ext cx="1079869" cy="6661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9E20D18B-A851-A2CB-4D0D-EDD6B142B0AA}"/>
              </a:ext>
            </a:extLst>
          </p:cNvPr>
          <p:cNvSpPr txBox="1"/>
          <p:nvPr/>
        </p:nvSpPr>
        <p:spPr>
          <a:xfrm>
            <a:off x="4297808" y="5944303"/>
            <a:ext cx="1647240" cy="707886"/>
          </a:xfrm>
          <a:prstGeom prst="rect">
            <a:avLst/>
          </a:prstGeom>
          <a:noFill/>
        </p:spPr>
        <p:txBody>
          <a:bodyPr wrap="square" rtlCol="0">
            <a:spAutoFit/>
          </a:bodyPr>
          <a:lstStyle/>
          <a:p>
            <a:pPr algn="ctr"/>
            <a:r>
              <a:rPr lang="en-US" altLang="zh-CN" sz="2000" b="1" dirty="0"/>
              <a:t>HT Injection off</a:t>
            </a:r>
            <a:endParaRPr lang="zh-CN" altLang="en-US" sz="2000" b="1" dirty="0"/>
          </a:p>
        </p:txBody>
      </p:sp>
      <p:sp>
        <p:nvSpPr>
          <p:cNvPr id="32" name="矩形 31">
            <a:extLst>
              <a:ext uri="{FF2B5EF4-FFF2-40B4-BE49-F238E27FC236}">
                <a16:creationId xmlns:a16="http://schemas.microsoft.com/office/drawing/2014/main" id="{C4961251-A609-58D8-C060-68046D43D091}"/>
              </a:ext>
            </a:extLst>
          </p:cNvPr>
          <p:cNvSpPr/>
          <p:nvPr/>
        </p:nvSpPr>
        <p:spPr>
          <a:xfrm>
            <a:off x="6340083" y="6047027"/>
            <a:ext cx="1459678" cy="6661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41C863C3-B527-515D-520B-60628B46572A}"/>
              </a:ext>
            </a:extLst>
          </p:cNvPr>
          <p:cNvSpPr txBox="1"/>
          <p:nvPr/>
        </p:nvSpPr>
        <p:spPr>
          <a:xfrm>
            <a:off x="6278744" y="5944303"/>
            <a:ext cx="1647240" cy="707886"/>
          </a:xfrm>
          <a:prstGeom prst="rect">
            <a:avLst/>
          </a:prstGeom>
          <a:noFill/>
        </p:spPr>
        <p:txBody>
          <a:bodyPr wrap="square" rtlCol="0">
            <a:spAutoFit/>
          </a:bodyPr>
          <a:lstStyle/>
          <a:p>
            <a:pPr algn="ctr"/>
            <a:r>
              <a:rPr lang="en-US" altLang="zh-CN" sz="2000" b="1" dirty="0"/>
              <a:t>HT Injection on</a:t>
            </a:r>
            <a:endParaRPr lang="zh-CN" altLang="en-US" sz="2000" b="1" dirty="0"/>
          </a:p>
        </p:txBody>
      </p:sp>
      <p:sp>
        <p:nvSpPr>
          <p:cNvPr id="35" name="矩形 34">
            <a:extLst>
              <a:ext uri="{FF2B5EF4-FFF2-40B4-BE49-F238E27FC236}">
                <a16:creationId xmlns:a16="http://schemas.microsoft.com/office/drawing/2014/main" id="{57C95C4A-7CE6-8075-599D-5A28909B08F5}"/>
              </a:ext>
            </a:extLst>
          </p:cNvPr>
          <p:cNvSpPr/>
          <p:nvPr/>
        </p:nvSpPr>
        <p:spPr>
          <a:xfrm>
            <a:off x="1136014" y="7721158"/>
            <a:ext cx="395669" cy="17213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31731A4D-A821-50B3-F79E-FCD85F508464}"/>
              </a:ext>
            </a:extLst>
          </p:cNvPr>
          <p:cNvSpPr txBox="1"/>
          <p:nvPr/>
        </p:nvSpPr>
        <p:spPr>
          <a:xfrm>
            <a:off x="163830" y="8108642"/>
            <a:ext cx="1514588" cy="830997"/>
          </a:xfrm>
          <a:prstGeom prst="rect">
            <a:avLst/>
          </a:prstGeom>
          <a:noFill/>
        </p:spPr>
        <p:txBody>
          <a:bodyPr wrap="square" rtlCol="0">
            <a:spAutoFit/>
          </a:bodyPr>
          <a:lstStyle/>
          <a:p>
            <a:pPr algn="ctr"/>
            <a:r>
              <a:rPr lang="en-US" altLang="zh-CN" sz="2400" dirty="0"/>
              <a:t>Product Weight/g</a:t>
            </a:r>
            <a:endParaRPr lang="zh-CN" altLang="en-US" sz="2400" dirty="0"/>
          </a:p>
        </p:txBody>
      </p:sp>
      <p:sp>
        <p:nvSpPr>
          <p:cNvPr id="37" name="矩形 36">
            <a:extLst>
              <a:ext uri="{FF2B5EF4-FFF2-40B4-BE49-F238E27FC236}">
                <a16:creationId xmlns:a16="http://schemas.microsoft.com/office/drawing/2014/main" id="{53F21823-4B5F-0D95-FBFF-C59F2CE49926}"/>
              </a:ext>
            </a:extLst>
          </p:cNvPr>
          <p:cNvSpPr/>
          <p:nvPr/>
        </p:nvSpPr>
        <p:spPr>
          <a:xfrm>
            <a:off x="5738103" y="12170503"/>
            <a:ext cx="701040" cy="4952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EA0650D7-D87B-06EA-802A-C1D9E60CD51F}"/>
              </a:ext>
            </a:extLst>
          </p:cNvPr>
          <p:cNvSpPr txBox="1"/>
          <p:nvPr/>
        </p:nvSpPr>
        <p:spPr>
          <a:xfrm>
            <a:off x="5246272" y="12209795"/>
            <a:ext cx="1514588" cy="461665"/>
          </a:xfrm>
          <a:prstGeom prst="rect">
            <a:avLst/>
          </a:prstGeom>
          <a:noFill/>
        </p:spPr>
        <p:txBody>
          <a:bodyPr wrap="square" rtlCol="0">
            <a:spAutoFit/>
          </a:bodyPr>
          <a:lstStyle/>
          <a:p>
            <a:pPr algn="ctr"/>
            <a:r>
              <a:rPr lang="en-US" altLang="zh-CN" sz="2400" dirty="0"/>
              <a:t>Cycle</a:t>
            </a:r>
            <a:endParaRPr lang="zh-CN" altLang="en-US" sz="2400" dirty="0"/>
          </a:p>
        </p:txBody>
      </p:sp>
      <p:sp>
        <p:nvSpPr>
          <p:cNvPr id="39" name="矩形 38">
            <a:extLst>
              <a:ext uri="{FF2B5EF4-FFF2-40B4-BE49-F238E27FC236}">
                <a16:creationId xmlns:a16="http://schemas.microsoft.com/office/drawing/2014/main" id="{C1B1FD6D-ECFD-8B7F-0879-517951DA0810}"/>
              </a:ext>
            </a:extLst>
          </p:cNvPr>
          <p:cNvSpPr/>
          <p:nvPr/>
        </p:nvSpPr>
        <p:spPr>
          <a:xfrm>
            <a:off x="2979420" y="10119360"/>
            <a:ext cx="2266852" cy="3544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D8396F93-8AC0-B975-20AF-9FDDD6FEC3B7}"/>
              </a:ext>
            </a:extLst>
          </p:cNvPr>
          <p:cNvSpPr/>
          <p:nvPr/>
        </p:nvSpPr>
        <p:spPr>
          <a:xfrm>
            <a:off x="2976120" y="10541116"/>
            <a:ext cx="2357880" cy="310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97E0F966-F14F-2FC1-93FC-D57C95EBDF8D}"/>
              </a:ext>
            </a:extLst>
          </p:cNvPr>
          <p:cNvSpPr/>
          <p:nvPr/>
        </p:nvSpPr>
        <p:spPr>
          <a:xfrm>
            <a:off x="7127754" y="10119360"/>
            <a:ext cx="2440188" cy="323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8633CA9F-B964-0FEE-A3C6-BF89A82B925C}"/>
              </a:ext>
            </a:extLst>
          </p:cNvPr>
          <p:cNvSpPr/>
          <p:nvPr/>
        </p:nvSpPr>
        <p:spPr>
          <a:xfrm>
            <a:off x="7211682" y="10549648"/>
            <a:ext cx="2440185" cy="301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80D0258C-4DE5-23D8-E94E-D4A48BA8BE39}"/>
              </a:ext>
            </a:extLst>
          </p:cNvPr>
          <p:cNvSpPr txBox="1"/>
          <p:nvPr/>
        </p:nvSpPr>
        <p:spPr>
          <a:xfrm>
            <a:off x="2976120" y="10073319"/>
            <a:ext cx="2440209" cy="369332"/>
          </a:xfrm>
          <a:prstGeom prst="rect">
            <a:avLst/>
          </a:prstGeom>
          <a:noFill/>
        </p:spPr>
        <p:txBody>
          <a:bodyPr wrap="square" rtlCol="0">
            <a:spAutoFit/>
          </a:bodyPr>
          <a:lstStyle/>
          <a:p>
            <a:r>
              <a:rPr lang="en-US" altLang="zh-CN" dirty="0">
                <a:solidFill>
                  <a:srgbClr val="153986"/>
                </a:solidFill>
              </a:rPr>
              <a:t>Quality mean: 338.12</a:t>
            </a:r>
            <a:endParaRPr lang="zh-CN" altLang="en-US" dirty="0">
              <a:solidFill>
                <a:srgbClr val="153986"/>
              </a:solidFill>
            </a:endParaRPr>
          </a:p>
        </p:txBody>
      </p:sp>
      <p:sp>
        <p:nvSpPr>
          <p:cNvPr id="47" name="文本框 46">
            <a:extLst>
              <a:ext uri="{FF2B5EF4-FFF2-40B4-BE49-F238E27FC236}">
                <a16:creationId xmlns:a16="http://schemas.microsoft.com/office/drawing/2014/main" id="{F4E7207F-91A5-FFFB-DFBE-AA6064ADE76D}"/>
              </a:ext>
            </a:extLst>
          </p:cNvPr>
          <p:cNvSpPr txBox="1"/>
          <p:nvPr/>
        </p:nvSpPr>
        <p:spPr>
          <a:xfrm>
            <a:off x="2735775" y="10567978"/>
            <a:ext cx="2880642" cy="369332"/>
          </a:xfrm>
          <a:prstGeom prst="rect">
            <a:avLst/>
          </a:prstGeom>
          <a:noFill/>
        </p:spPr>
        <p:txBody>
          <a:bodyPr wrap="square" rtlCol="0">
            <a:spAutoFit/>
          </a:bodyPr>
          <a:lstStyle/>
          <a:p>
            <a:r>
              <a:rPr lang="en-US" altLang="zh-CN" dirty="0">
                <a:solidFill>
                  <a:srgbClr val="153986"/>
                </a:solidFill>
              </a:rPr>
              <a:t>Quality variance: 1.00261</a:t>
            </a:r>
            <a:endParaRPr lang="zh-CN" altLang="en-US" dirty="0">
              <a:solidFill>
                <a:srgbClr val="153986"/>
              </a:solidFill>
            </a:endParaRPr>
          </a:p>
        </p:txBody>
      </p:sp>
      <p:sp>
        <p:nvSpPr>
          <p:cNvPr id="48" name="文本框 47">
            <a:extLst>
              <a:ext uri="{FF2B5EF4-FFF2-40B4-BE49-F238E27FC236}">
                <a16:creationId xmlns:a16="http://schemas.microsoft.com/office/drawing/2014/main" id="{19D13D9A-7A30-10F0-219F-1EEA16F099F7}"/>
              </a:ext>
            </a:extLst>
          </p:cNvPr>
          <p:cNvSpPr txBox="1"/>
          <p:nvPr/>
        </p:nvSpPr>
        <p:spPr>
          <a:xfrm>
            <a:off x="7211683" y="10119360"/>
            <a:ext cx="2440186" cy="369332"/>
          </a:xfrm>
          <a:prstGeom prst="rect">
            <a:avLst/>
          </a:prstGeom>
          <a:noFill/>
        </p:spPr>
        <p:txBody>
          <a:bodyPr wrap="square" rtlCol="0">
            <a:spAutoFit/>
          </a:bodyPr>
          <a:lstStyle/>
          <a:p>
            <a:r>
              <a:rPr lang="en-US" altLang="zh-CN" dirty="0"/>
              <a:t>Quality mean: 337.57</a:t>
            </a:r>
            <a:endParaRPr lang="zh-CN" altLang="en-US" dirty="0"/>
          </a:p>
        </p:txBody>
      </p:sp>
      <p:sp>
        <p:nvSpPr>
          <p:cNvPr id="50" name="文本框 49">
            <a:extLst>
              <a:ext uri="{FF2B5EF4-FFF2-40B4-BE49-F238E27FC236}">
                <a16:creationId xmlns:a16="http://schemas.microsoft.com/office/drawing/2014/main" id="{0D2E5D2E-3E77-074C-B30E-63DC645E1B10}"/>
              </a:ext>
            </a:extLst>
          </p:cNvPr>
          <p:cNvSpPr txBox="1"/>
          <p:nvPr/>
        </p:nvSpPr>
        <p:spPr>
          <a:xfrm>
            <a:off x="7015055" y="10541116"/>
            <a:ext cx="2880642" cy="369332"/>
          </a:xfrm>
          <a:prstGeom prst="rect">
            <a:avLst/>
          </a:prstGeom>
          <a:noFill/>
        </p:spPr>
        <p:txBody>
          <a:bodyPr wrap="square" rtlCol="0">
            <a:spAutoFit/>
          </a:bodyPr>
          <a:lstStyle/>
          <a:p>
            <a:r>
              <a:rPr lang="en-US" altLang="zh-CN" dirty="0"/>
              <a:t>Quality variance : 0.59268</a:t>
            </a:r>
            <a:endParaRPr lang="zh-CN" altLang="en-US" dirty="0"/>
          </a:p>
        </p:txBody>
      </p:sp>
      <p:pic>
        <p:nvPicPr>
          <p:cNvPr id="13" name="图片 12" descr="图形用户界面, 应用程序&#10;&#10;描述已自动生成">
            <a:extLst>
              <a:ext uri="{FF2B5EF4-FFF2-40B4-BE49-F238E27FC236}">
                <a16:creationId xmlns:a16="http://schemas.microsoft.com/office/drawing/2014/main" id="{0F678C60-A737-8241-48C8-B0A5888D372A}"/>
              </a:ext>
            </a:extLst>
          </p:cNvPr>
          <p:cNvPicPr>
            <a:picLocks noChangeAspect="1"/>
          </p:cNvPicPr>
          <p:nvPr>
            <p:custDataLst>
              <p:tags r:id="rId11"/>
            </p:custDataLst>
          </p:nvPr>
        </p:nvPicPr>
        <p:blipFill rotWithShape="1">
          <a:blip r:embed="rId23"/>
          <a:srcRect/>
          <a:stretch>
            <a:fillRect/>
          </a:stretch>
        </p:blipFill>
        <p:spPr>
          <a:xfrm>
            <a:off x="18153253" y="4916805"/>
            <a:ext cx="3806190" cy="46577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t>Smart Technology</a:t>
            </a:r>
            <a:br>
              <a:rPr lang="zh-CN" altLang="en-US" dirty="0"/>
            </a:br>
            <a:br>
              <a:rPr lang="zh-CN" altLang="en-US" dirty="0"/>
            </a:br>
            <a:r>
              <a:rPr lang="en-US" altLang="zh-CN" sz="3600" dirty="0"/>
              <a:t>-</a:t>
            </a:r>
            <a:r>
              <a:rPr lang="en-US" altLang="zh-CN" sz="3600" dirty="0">
                <a:solidFill>
                  <a:schemeClr val="tx1">
                    <a:lumMod val="50000"/>
                    <a:lumOff val="50000"/>
                  </a:schemeClr>
                </a:solidFill>
                <a:latin typeface="微软雅黑" panose="020B0503020204020204" pitchFamily="34" charset="-122"/>
                <a:ea typeface="微软雅黑" panose="020B0503020204020204" pitchFamily="34" charset="-122"/>
                <a:sym typeface="+mn-ea"/>
              </a:rPr>
              <a:t> HT injection(</a:t>
            </a:r>
            <a:r>
              <a:rPr lang="en-US" altLang="zh-CN" sz="3600" dirty="0">
                <a:solidFill>
                  <a:schemeClr val="tx1">
                    <a:lumMod val="50000"/>
                    <a:lumOff val="50000"/>
                  </a:schemeClr>
                </a:solidFill>
                <a:latin typeface="微软雅黑" panose="020B0503020204020204" pitchFamily="34" charset="-122"/>
                <a:ea typeface="微软雅黑" panose="020B0503020204020204" pitchFamily="34" charset="-122"/>
              </a:rPr>
              <a:t>option)</a:t>
            </a:r>
            <a:endParaRPr lang="zh-CN" altLang="en-US" sz="3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8" name="图片 7" descr="图形用户界面&#10;&#10;中度可信度描述已自动生成"/>
          <p:cNvPicPr>
            <a:picLocks noChangeAspect="1"/>
          </p:cNvPicPr>
          <p:nvPr/>
        </p:nvPicPr>
        <p:blipFill>
          <a:blip r:embed="rId2"/>
          <a:stretch>
            <a:fillRect/>
          </a:stretch>
        </p:blipFill>
        <p:spPr>
          <a:xfrm>
            <a:off x="13200810" y="3753590"/>
            <a:ext cx="8205489" cy="8171496"/>
          </a:xfrm>
          <a:prstGeom prst="rect">
            <a:avLst/>
          </a:prstGeom>
        </p:spPr>
      </p:pic>
      <p:sp>
        <p:nvSpPr>
          <p:cNvPr id="5" name="Text Placeholder 8"/>
          <p:cNvSpPr txBox="1"/>
          <p:nvPr/>
        </p:nvSpPr>
        <p:spPr>
          <a:xfrm>
            <a:off x="1723253" y="2864804"/>
            <a:ext cx="19343805" cy="2611582"/>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fontAlgn="auto">
              <a:lnSpc>
                <a:spcPct val="140000"/>
              </a:lnSpc>
              <a:buClr>
                <a:srgbClr val="396FBC"/>
              </a:buClr>
              <a:buFont typeface=".Hiragino Kaku Gothic Interface W3"/>
              <a:buChar char="◉"/>
            </a:pPr>
            <a:r>
              <a:rPr lang="en-US" altLang="zh-CN" sz="2400" dirty="0">
                <a:latin typeface="等线" panose="02010600030101010101" charset="-122"/>
                <a:ea typeface="等线" panose="02010600030101010101" charset="-122"/>
              </a:rPr>
              <a:t>The function of intelligent clamping force adjustment, combined with simulation means, fits the response curve function, and intelligently matches the real clamping force required by different product production.</a:t>
            </a:r>
          </a:p>
          <a:p>
            <a:pPr marL="571500" indent="-571500" fontAlgn="auto">
              <a:lnSpc>
                <a:spcPct val="140000"/>
              </a:lnSpc>
              <a:buClr>
                <a:srgbClr val="396FBC"/>
              </a:buClr>
              <a:buFont typeface=".Hiragino Kaku Gothic Interface W3"/>
              <a:buChar char="◉"/>
            </a:pPr>
            <a:r>
              <a:rPr lang="en-US" altLang="zh-CN" sz="2400" dirty="0">
                <a:latin typeface="等线" panose="02010600030101010101" charset="-122"/>
                <a:ea typeface="等线" panose="02010600030101010101" charset="-122"/>
              </a:rPr>
              <a:t>It can automatically detect the minimum clamping force that can make the parting surface of the mold completely fit, which can greatly reduce the clamping force, reduce energy consumption and improve the service life of the mold.</a:t>
            </a:r>
            <a:endParaRPr lang="zh-CN" altLang="en-US" sz="2400" dirty="0">
              <a:latin typeface="等线" panose="02010600030101010101" charset="-122"/>
              <a:ea typeface="等线" panose="02010600030101010101" charset="-122"/>
            </a:endParaRPr>
          </a:p>
        </p:txBody>
      </p:sp>
      <p:pic>
        <p:nvPicPr>
          <p:cNvPr id="2" name="图片 1"/>
          <p:cNvPicPr>
            <a:picLocks noChangeAspect="1"/>
          </p:cNvPicPr>
          <p:nvPr/>
        </p:nvPicPr>
        <p:blipFill>
          <a:blip r:embed="rId3"/>
          <a:stretch>
            <a:fillRect/>
          </a:stretch>
        </p:blipFill>
        <p:spPr>
          <a:xfrm>
            <a:off x="9350581" y="7343512"/>
            <a:ext cx="1902460" cy="3383280"/>
          </a:xfrm>
          <a:prstGeom prst="rect">
            <a:avLst/>
          </a:prstGeom>
        </p:spPr>
      </p:pic>
      <p:pic>
        <p:nvPicPr>
          <p:cNvPr id="13" name="Picture 2" descr="F:\2020-work\BIG-DEAL\报告&amp;资料\报告&amp;提供文件\2021.6\图片\图片2.png"/>
          <p:cNvPicPr>
            <a:picLocks noChangeAspect="1" noChangeArrowheads="1"/>
          </p:cNvPicPr>
          <p:nvPr/>
        </p:nvPicPr>
        <p:blipFill rotWithShape="1">
          <a:blip r:embed="rId4"/>
          <a:srcRect/>
          <a:stretch>
            <a:fillRect/>
          </a:stretch>
        </p:blipFill>
        <p:spPr bwMode="auto">
          <a:xfrm>
            <a:off x="1997949" y="6318554"/>
            <a:ext cx="5478868" cy="5946956"/>
          </a:xfrm>
          <a:prstGeom prst="rect">
            <a:avLst/>
          </a:prstGeom>
          <a:noFill/>
          <a:extLst>
            <a:ext uri="{909E8E84-426E-40DD-AFC4-6F175D3DCCD1}">
              <a14:hiddenFill xmlns:a14="http://schemas.microsoft.com/office/drawing/2010/main">
                <a:solidFill>
                  <a:srgbClr val="FFFFFF"/>
                </a:solidFill>
              </a14:hiddenFill>
            </a:ext>
          </a:extLst>
        </p:spPr>
      </p:pic>
      <p:sp>
        <p:nvSpPr>
          <p:cNvPr id="26" name="右箭头 27"/>
          <p:cNvSpPr/>
          <p:nvPr/>
        </p:nvSpPr>
        <p:spPr>
          <a:xfrm rot="10800000">
            <a:off x="8077246" y="11006173"/>
            <a:ext cx="1078493" cy="672915"/>
          </a:xfrm>
          <a:prstGeom prst="rightArrow">
            <a:avLst>
              <a:gd name="adj1" fmla="val 66834"/>
              <a:gd name="adj2" fmla="val 50000"/>
            </a:avLst>
          </a:prstGeom>
          <a:solidFill>
            <a:srgbClr val="003468"/>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a typeface="微软雅黑" panose="020B0503020204020204" pitchFamily="34" charset="-122"/>
              <a:cs typeface="+mn-ea"/>
              <a:sym typeface="+mn-lt"/>
            </a:endParaRPr>
          </a:p>
        </p:txBody>
      </p:sp>
      <p:sp>
        <p:nvSpPr>
          <p:cNvPr id="27" name="矩形 26"/>
          <p:cNvSpPr/>
          <p:nvPr/>
        </p:nvSpPr>
        <p:spPr>
          <a:xfrm>
            <a:off x="8214166" y="11118348"/>
            <a:ext cx="1023122" cy="521970"/>
          </a:xfrm>
          <a:prstGeom prst="rect">
            <a:avLst/>
          </a:prstGeom>
        </p:spPr>
        <p:txBody>
          <a:bodyPr wrap="square">
            <a:spAutoFit/>
          </a:bodyPr>
          <a:lstStyle/>
          <a:p>
            <a:r>
              <a:rPr lang="zh-CN" altLang="en-US" sz="2800" dirty="0">
                <a:solidFill>
                  <a:schemeClr val="bg1"/>
                </a:solidFill>
                <a:latin typeface="等线" panose="02010600030101010101" charset="-122"/>
                <a:ea typeface="等线" panose="02010600030101010101" charset="-122"/>
                <a:cs typeface="+mn-ea"/>
                <a:sym typeface="+mn-lt"/>
              </a:rPr>
              <a:t>输入</a:t>
            </a:r>
          </a:p>
        </p:txBody>
      </p:sp>
      <p:sp>
        <p:nvSpPr>
          <p:cNvPr id="15" name="矩形 14"/>
          <p:cNvSpPr/>
          <p:nvPr/>
        </p:nvSpPr>
        <p:spPr>
          <a:xfrm>
            <a:off x="6775662" y="10528213"/>
            <a:ext cx="1200321" cy="1315211"/>
          </a:xfrm>
          <a:prstGeom prst="rect">
            <a:avLst/>
          </a:prstGeom>
          <a:solidFill>
            <a:srgbClr val="003468">
              <a:alpha val="15000"/>
            </a:srgbClr>
          </a:solidFill>
          <a:ln w="3175">
            <a:noFill/>
          </a:ln>
        </p:spPr>
        <p:txBody>
          <a:bodyPr wrap="square">
            <a:noAutofit/>
          </a:bodyPr>
          <a:lstStyle/>
          <a:p>
            <a:pPr algn="ctr"/>
            <a:r>
              <a:rPr lang="zh-CN" altLang="en-US" sz="2800" dirty="0">
                <a:latin typeface="等线" panose="02010600030101010101" charset="-122"/>
                <a:ea typeface="等线" panose="02010600030101010101" charset="-122"/>
                <a:cs typeface="+mn-ea"/>
                <a:sym typeface="+mn-lt"/>
              </a:rPr>
              <a:t>控制</a:t>
            </a:r>
            <a:endParaRPr lang="en-US" altLang="zh-CN" sz="2800" dirty="0">
              <a:latin typeface="等线" panose="02010600030101010101" charset="-122"/>
              <a:ea typeface="等线" panose="02010600030101010101" charset="-122"/>
              <a:cs typeface="+mn-ea"/>
              <a:sym typeface="+mn-lt"/>
            </a:endParaRPr>
          </a:p>
          <a:p>
            <a:pPr algn="ctr"/>
            <a:r>
              <a:rPr lang="zh-CN" altLang="en-US" sz="2800" dirty="0">
                <a:latin typeface="等线" panose="02010600030101010101" charset="-122"/>
                <a:ea typeface="等线" panose="02010600030101010101" charset="-122"/>
                <a:cs typeface="+mn-ea"/>
                <a:sym typeface="+mn-lt"/>
              </a:rPr>
              <a:t>计算</a:t>
            </a:r>
            <a:endParaRPr lang="en-US" altLang="zh-CN" sz="2800" dirty="0">
              <a:latin typeface="等线" panose="02010600030101010101" charset="-122"/>
              <a:ea typeface="等线" panose="02010600030101010101" charset="-122"/>
              <a:cs typeface="+mn-ea"/>
              <a:sym typeface="+mn-lt"/>
            </a:endParaRPr>
          </a:p>
          <a:p>
            <a:pPr algn="ctr"/>
            <a:r>
              <a:rPr lang="zh-CN" altLang="en-US" sz="2800" dirty="0">
                <a:latin typeface="等线" panose="02010600030101010101" charset="-122"/>
                <a:ea typeface="等线" panose="02010600030101010101" charset="-122"/>
                <a:cs typeface="+mn-ea"/>
                <a:sym typeface="+mn-lt"/>
              </a:rPr>
              <a:t>单元</a:t>
            </a:r>
            <a:endParaRPr lang="en-US" altLang="zh-CN" sz="2800" dirty="0">
              <a:latin typeface="等线" panose="02010600030101010101" charset="-122"/>
              <a:ea typeface="等线" panose="02010600030101010101" charset="-122"/>
              <a:cs typeface="+mn-ea"/>
              <a:sym typeface="+mn-lt"/>
            </a:endParaRPr>
          </a:p>
        </p:txBody>
      </p:sp>
      <p:sp>
        <p:nvSpPr>
          <p:cNvPr id="24" name="右箭头 34"/>
          <p:cNvSpPr/>
          <p:nvPr/>
        </p:nvSpPr>
        <p:spPr>
          <a:xfrm rot="10800000">
            <a:off x="5513806" y="11006173"/>
            <a:ext cx="1085192" cy="672915"/>
          </a:xfrm>
          <a:prstGeom prst="rightArrow">
            <a:avLst>
              <a:gd name="adj1" fmla="val 66834"/>
              <a:gd name="adj2" fmla="val 50000"/>
            </a:avLst>
          </a:prstGeom>
          <a:solidFill>
            <a:srgbClr val="003468"/>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a typeface="微软雅黑" panose="020B0503020204020204" pitchFamily="34" charset="-122"/>
              <a:cs typeface="+mn-ea"/>
              <a:sym typeface="+mn-lt"/>
            </a:endParaRPr>
          </a:p>
        </p:txBody>
      </p:sp>
      <p:sp>
        <p:nvSpPr>
          <p:cNvPr id="25" name="矩形 24"/>
          <p:cNvSpPr/>
          <p:nvPr/>
        </p:nvSpPr>
        <p:spPr>
          <a:xfrm>
            <a:off x="5807864" y="11118348"/>
            <a:ext cx="1023119" cy="521970"/>
          </a:xfrm>
          <a:prstGeom prst="rect">
            <a:avLst/>
          </a:prstGeom>
        </p:spPr>
        <p:txBody>
          <a:bodyPr wrap="square">
            <a:spAutoFit/>
          </a:bodyPr>
          <a:lstStyle/>
          <a:p>
            <a:r>
              <a:rPr lang="zh-CN" altLang="en-US" sz="2800" dirty="0">
                <a:solidFill>
                  <a:schemeClr val="bg1"/>
                </a:solidFill>
                <a:latin typeface="等线" panose="02010600030101010101" charset="-122"/>
                <a:ea typeface="等线" panose="02010600030101010101" charset="-122"/>
                <a:cs typeface="+mn-ea"/>
                <a:sym typeface="+mn-lt"/>
              </a:rPr>
              <a:t>调节</a:t>
            </a:r>
          </a:p>
        </p:txBody>
      </p:sp>
      <p:sp>
        <p:nvSpPr>
          <p:cNvPr id="22" name="右箭头 40"/>
          <p:cNvSpPr/>
          <p:nvPr/>
        </p:nvSpPr>
        <p:spPr>
          <a:xfrm rot="5400000">
            <a:off x="6070506" y="8740035"/>
            <a:ext cx="2561570" cy="746727"/>
          </a:xfrm>
          <a:prstGeom prst="rightArrow">
            <a:avLst>
              <a:gd name="adj1" fmla="val 66834"/>
              <a:gd name="adj2" fmla="val 50000"/>
            </a:avLst>
          </a:prstGeom>
          <a:solidFill>
            <a:srgbClr val="003468"/>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a typeface="微软雅黑" panose="020B0503020204020204" pitchFamily="34" charset="-122"/>
              <a:cs typeface="+mn-ea"/>
              <a:sym typeface="+mn-lt"/>
            </a:endParaRPr>
          </a:p>
        </p:txBody>
      </p:sp>
      <p:sp>
        <p:nvSpPr>
          <p:cNvPr id="23" name="矩形 22"/>
          <p:cNvSpPr/>
          <p:nvPr/>
        </p:nvSpPr>
        <p:spPr>
          <a:xfrm>
            <a:off x="7090624" y="7880800"/>
            <a:ext cx="802259" cy="2245360"/>
          </a:xfrm>
          <a:prstGeom prst="rect">
            <a:avLst/>
          </a:prstGeom>
        </p:spPr>
        <p:txBody>
          <a:bodyPr wrap="square">
            <a:spAutoFit/>
          </a:bodyPr>
          <a:lstStyle/>
          <a:p>
            <a:r>
              <a:rPr lang="zh-CN" altLang="en-US" sz="2800" dirty="0">
                <a:solidFill>
                  <a:schemeClr val="bg1"/>
                </a:solidFill>
                <a:latin typeface="等线" panose="02010600030101010101" charset="-122"/>
                <a:ea typeface="等线" panose="02010600030101010101" charset="-122"/>
                <a:cs typeface="+mn-ea"/>
                <a:sym typeface="+mn-lt"/>
              </a:rPr>
              <a:t>检测与反馈</a:t>
            </a:r>
          </a:p>
        </p:txBody>
      </p:sp>
      <p:sp>
        <p:nvSpPr>
          <p:cNvPr id="18" name="矩形 17"/>
          <p:cNvSpPr/>
          <p:nvPr/>
        </p:nvSpPr>
        <p:spPr>
          <a:xfrm>
            <a:off x="4860233" y="6239547"/>
            <a:ext cx="1320541" cy="521970"/>
          </a:xfrm>
          <a:prstGeom prst="rect">
            <a:avLst/>
          </a:prstGeom>
          <a:solidFill>
            <a:srgbClr val="003468">
              <a:alpha val="15000"/>
            </a:srgbClr>
          </a:solidFill>
          <a:ln w="3175">
            <a:noFill/>
          </a:ln>
        </p:spPr>
        <p:txBody>
          <a:bodyPr wrap="square">
            <a:spAutoFit/>
          </a:bodyPr>
          <a:lstStyle/>
          <a:p>
            <a:pPr algn="ctr"/>
            <a:r>
              <a:rPr lang="zh-CN" altLang="en-US" sz="2800" dirty="0">
                <a:latin typeface="等线" panose="02010600030101010101" charset="-122"/>
                <a:ea typeface="等线" panose="02010600030101010101" charset="-122"/>
                <a:cs typeface="+mn-ea"/>
                <a:sym typeface="+mn-lt"/>
              </a:rPr>
              <a:t>传感器</a:t>
            </a:r>
          </a:p>
        </p:txBody>
      </p:sp>
      <p:sp>
        <p:nvSpPr>
          <p:cNvPr id="19" name="矩形 18"/>
          <p:cNvSpPr/>
          <p:nvPr/>
        </p:nvSpPr>
        <p:spPr>
          <a:xfrm>
            <a:off x="6332983" y="6854417"/>
            <a:ext cx="109712" cy="978195"/>
          </a:xfrm>
          <a:prstGeom prst="rect">
            <a:avLst/>
          </a:prstGeom>
          <a:solidFill>
            <a:srgbClr val="B8D6D8"/>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矩形 19"/>
          <p:cNvSpPr/>
          <p:nvPr/>
        </p:nvSpPr>
        <p:spPr>
          <a:xfrm>
            <a:off x="6613682" y="6854415"/>
            <a:ext cx="109712" cy="978195"/>
          </a:xfrm>
          <a:prstGeom prst="rect">
            <a:avLst/>
          </a:prstGeom>
          <a:solidFill>
            <a:srgbClr val="B8D6D8"/>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矩形 20"/>
          <p:cNvSpPr/>
          <p:nvPr/>
        </p:nvSpPr>
        <p:spPr>
          <a:xfrm>
            <a:off x="9608498" y="10833148"/>
            <a:ext cx="1323971" cy="1301626"/>
          </a:xfrm>
          <a:prstGeom prst="rect">
            <a:avLst/>
          </a:prstGeom>
        </p:spPr>
        <p:txBody>
          <a:bodyPr wrap="square">
            <a:noAutofit/>
          </a:bodyPr>
          <a:lstStyle/>
          <a:p>
            <a:pPr algn="ctr">
              <a:lnSpc>
                <a:spcPct val="150000"/>
              </a:lnSpc>
            </a:pPr>
            <a:r>
              <a:rPr lang="zh-CN" altLang="en-US" sz="4400" dirty="0">
                <a:latin typeface="等线" panose="02010600030101010101" charset="-122"/>
                <a:ea typeface="等线" panose="02010600030101010101" charset="-122"/>
                <a:cs typeface="+mn-ea"/>
                <a:sym typeface="+mn-lt"/>
              </a:rPr>
              <a:t>参数</a:t>
            </a:r>
          </a:p>
        </p:txBody>
      </p:sp>
      <p:sp>
        <p:nvSpPr>
          <p:cNvPr id="29" name="文本框 28"/>
          <p:cNvSpPr txBox="1"/>
          <p:nvPr/>
        </p:nvSpPr>
        <p:spPr>
          <a:xfrm>
            <a:off x="13345024" y="10299550"/>
            <a:ext cx="8205489" cy="1965960"/>
          </a:xfrm>
          <a:prstGeom prst="rect">
            <a:avLst/>
          </a:prstGeom>
          <a:noFill/>
        </p:spPr>
        <p:txBody>
          <a:bodyPr wrap="square" rtlCol="0">
            <a:noAutofit/>
          </a:bodyPr>
          <a:lstStyle/>
          <a:p>
            <a:pPr indent="0" fontAlgn="auto">
              <a:lnSpc>
                <a:spcPct val="150000"/>
              </a:lnSpc>
              <a:buClr>
                <a:srgbClr val="294A91"/>
              </a:buClr>
              <a:buFont typeface="Wingdings" panose="05000000000000000000" charset="0"/>
              <a:buNone/>
            </a:pPr>
            <a:r>
              <a:rPr lang="zh-CN" altLang="en-US" sz="2400" dirty="0">
                <a:latin typeface="等线" panose="02010600030101010101" charset="-122"/>
                <a:ea typeface="等线" panose="02010600030101010101" charset="-122"/>
              </a:rPr>
              <a:t>如波形</a:t>
            </a:r>
            <a:r>
              <a:rPr lang="en-US" altLang="zh-CN" sz="2400" dirty="0">
                <a:latin typeface="等线" panose="02010600030101010101" charset="-122"/>
                <a:ea typeface="等线" panose="02010600030101010101" charset="-122"/>
              </a:rPr>
              <a:t>A</a:t>
            </a:r>
            <a:r>
              <a:rPr lang="zh-CN" altLang="en-US" sz="2400" dirty="0">
                <a:latin typeface="等线" panose="02010600030101010101" charset="-122"/>
                <a:ea typeface="等线" panose="02010600030101010101" charset="-122"/>
              </a:rPr>
              <a:t>所示，注塑压力为峰值时，即使锁模力上升，但如果在保压工序中锁模力降低至设定值，便可判断锁模力的设定值是足够了。</a:t>
            </a:r>
          </a:p>
        </p:txBody>
      </p:sp>
      <p:sp>
        <p:nvSpPr>
          <p:cNvPr id="12" name="矩形 11"/>
          <p:cNvSpPr/>
          <p:nvPr/>
        </p:nvSpPr>
        <p:spPr>
          <a:xfrm>
            <a:off x="1889331" y="6101577"/>
            <a:ext cx="9845040" cy="6163933"/>
          </a:xfrm>
          <a:prstGeom prst="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p:nvPr/>
        </p:nvSpPr>
        <p:spPr>
          <a:xfrm>
            <a:off x="1065529" y="1078230"/>
            <a:ext cx="15826807" cy="2074044"/>
          </a:xfrm>
          <a:prstGeom prst="rect">
            <a:avLst/>
          </a:prstGeom>
        </p:spPr>
        <p:txBody>
          <a:bodyPr/>
          <a:lstStyle>
            <a:lvl1pPr algn="l" defTabSz="914400" rtl="0" eaLnBrk="1" latinLnBrk="0" hangingPunct="1">
              <a:lnSpc>
                <a:spcPct val="90000"/>
              </a:lnSpc>
              <a:spcBef>
                <a:spcPct val="0"/>
              </a:spcBef>
              <a:buNone/>
              <a:defRPr sz="4600" b="0" i="0" kern="1200">
                <a:solidFill>
                  <a:schemeClr val="tx1">
                    <a:lumMod val="85000"/>
                    <a:lumOff val="15000"/>
                  </a:schemeClr>
                </a:solidFill>
                <a:latin typeface="Arial" panose="020B0604020202020204" pitchFamily="34" charset="0"/>
                <a:ea typeface="+mj-ea"/>
                <a:cs typeface="+mj-cs"/>
              </a:defRPr>
            </a:lvl1pPr>
          </a:lstStyle>
          <a:p>
            <a:pPr indent="0" fontAlgn="auto">
              <a:lnSpc>
                <a:spcPct val="150000"/>
              </a:lnSpc>
            </a:pPr>
            <a:r>
              <a:rPr lang="en-US" altLang="zh-CN" b="1" dirty="0">
                <a:solidFill>
                  <a:schemeClr val="tx1">
                    <a:lumMod val="75000"/>
                    <a:lumOff val="25000"/>
                  </a:schemeClr>
                </a:solidFill>
                <a:latin typeface="等线" panose="02010600030101010101" charset="-122"/>
                <a:ea typeface="等线" panose="02010600030101010101" charset="-122"/>
                <a:cs typeface="思源黑体 CN Bold" panose="020B0800000000000000" charset="-122"/>
                <a:sym typeface="Arial" panose="020B0604020202020204" pitchFamily="34" charset="0"/>
              </a:rPr>
              <a:t>HT Energy consumption management  2.0</a:t>
            </a:r>
            <a:endParaRPr lang="zh-CN" altLang="en-US" b="1" dirty="0">
              <a:solidFill>
                <a:schemeClr val="tx1">
                  <a:lumMod val="75000"/>
                  <a:lumOff val="25000"/>
                </a:schemeClr>
              </a:solidFill>
              <a:latin typeface="等线" panose="02010600030101010101" charset="-122"/>
              <a:ea typeface="等线" panose="02010600030101010101" charset="-122"/>
              <a:cs typeface="思源黑体 CN Bold" panose="020B0800000000000000" charset="-122"/>
              <a:sym typeface="Arial" panose="020B0604020202020204" pitchFamily="34" charset="0"/>
            </a:endParaRPr>
          </a:p>
        </p:txBody>
      </p:sp>
      <p:sp>
        <p:nvSpPr>
          <p:cNvPr id="5" name="Text Placeholder 8"/>
          <p:cNvSpPr txBox="1"/>
          <p:nvPr/>
        </p:nvSpPr>
        <p:spPr>
          <a:xfrm>
            <a:off x="1315403" y="2864803"/>
            <a:ext cx="11155680" cy="468820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140000"/>
              </a:lnSpc>
              <a:buClr>
                <a:srgbClr val="396FBC"/>
              </a:buClr>
              <a:buFont typeface=".Hiragino Kaku Gothic Interface W3"/>
              <a:buChar char="◉"/>
            </a:pPr>
            <a:r>
              <a:rPr lang="en-US" altLang="zh-CN" dirty="0">
                <a:latin typeface="等线" panose="02010600030101010101" charset="-122"/>
                <a:ea typeface="等线" panose="02010600030101010101" charset="-122"/>
              </a:rPr>
              <a:t>Intelligent energy consumption analysis function without increasing the detection hardware, can use driver detection, electric heating power duty ratio analysis and standby energy consumption calculation and other functions to achieve accurate energy consumption estimation.</a:t>
            </a:r>
          </a:p>
          <a:p>
            <a:pPr marL="571500" indent="-571500">
              <a:lnSpc>
                <a:spcPct val="140000"/>
              </a:lnSpc>
              <a:buClr>
                <a:srgbClr val="396FBC"/>
              </a:buClr>
              <a:buFont typeface=".Hiragino Kaku Gothic Interface W3"/>
              <a:buChar char="◉"/>
            </a:pPr>
            <a:r>
              <a:rPr lang="en-US" altLang="zh-CN" dirty="0">
                <a:latin typeface="等线" panose="02010600030101010101" charset="-122"/>
                <a:ea typeface="等线" panose="02010600030101010101" charset="-122"/>
              </a:rPr>
              <a:t>With statistical analysis of energy consumption, abnormal reminder and other functions.</a:t>
            </a:r>
            <a:endParaRPr lang="zh-CN" altLang="en-US" dirty="0">
              <a:latin typeface="等线" panose="02010600030101010101" charset="-122"/>
              <a:ea typeface="等线" panose="02010600030101010101" charset="-122"/>
            </a:endParaRPr>
          </a:p>
        </p:txBody>
      </p:sp>
      <p:grpSp>
        <p:nvGrpSpPr>
          <p:cNvPr id="4" name="组合 3"/>
          <p:cNvGrpSpPr/>
          <p:nvPr/>
        </p:nvGrpSpPr>
        <p:grpSpPr>
          <a:xfrm>
            <a:off x="11911330" y="981710"/>
            <a:ext cx="11155680" cy="11851005"/>
            <a:chOff x="18758" y="1546"/>
            <a:chExt cx="17568" cy="18663"/>
          </a:xfrm>
        </p:grpSpPr>
        <p:pic>
          <p:nvPicPr>
            <p:cNvPr id="49" name="图片 48" descr="图形用户界面, 应用程序&#10;&#10;描述已自动生成"/>
            <p:cNvPicPr>
              <a:picLocks noChangeAspect="1"/>
            </p:cNvPicPr>
            <p:nvPr>
              <p:custDataLst>
                <p:tags r:id="rId1"/>
              </p:custDataLst>
            </p:nvPr>
          </p:nvPicPr>
          <p:blipFill rotWithShape="1">
            <a:blip r:embed="rId3"/>
            <a:srcRect b="20295"/>
            <a:stretch>
              <a:fillRect/>
            </a:stretch>
          </p:blipFill>
          <p:spPr>
            <a:xfrm>
              <a:off x="18758" y="1546"/>
              <a:ext cx="17568" cy="18663"/>
            </a:xfrm>
            <a:prstGeom prst="rect">
              <a:avLst/>
            </a:prstGeom>
          </p:spPr>
        </p:pic>
        <p:pic>
          <p:nvPicPr>
            <p:cNvPr id="2" name="图片 1" descr="五代机能耗画面"/>
            <p:cNvPicPr>
              <a:picLocks noChangeAspect="1"/>
            </p:cNvPicPr>
            <p:nvPr/>
          </p:nvPicPr>
          <p:blipFill>
            <a:blip r:embed="rId4"/>
            <a:stretch>
              <a:fillRect/>
            </a:stretch>
          </p:blipFill>
          <p:spPr>
            <a:xfrm>
              <a:off x="24416" y="5822"/>
              <a:ext cx="8087" cy="14387"/>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nvPr>
        </p:nvSpPr>
        <p:spPr/>
        <p:txBody>
          <a:bodyPr/>
          <a:lstStyle/>
          <a:p>
            <a:r>
              <a:rPr lang="en-US" altLang="zh-CN" dirty="0"/>
              <a:t>Smart Technology</a:t>
            </a:r>
            <a:br>
              <a:rPr lang="zh-CN" altLang="en-US" dirty="0"/>
            </a:br>
            <a:br>
              <a:rPr lang="zh-CN" altLang="en-US" dirty="0"/>
            </a:br>
            <a:r>
              <a:rPr lang="en-US" altLang="zh-CN" sz="3600" dirty="0"/>
              <a:t>-</a:t>
            </a:r>
            <a:r>
              <a:rPr lang="en-US" altLang="zh-CN" dirty="0"/>
              <a:t>HT integration</a:t>
            </a:r>
            <a:endParaRPr lang="zh-CN" altLang="en-US" dirty="0"/>
          </a:p>
        </p:txBody>
      </p:sp>
      <p:sp>
        <p:nvSpPr>
          <p:cNvPr id="5" name="Text Placeholder 8"/>
          <p:cNvSpPr txBox="1"/>
          <p:nvPr/>
        </p:nvSpPr>
        <p:spPr>
          <a:xfrm>
            <a:off x="1065530" y="2282360"/>
            <a:ext cx="22419945" cy="180911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3200" dirty="0">
                <a:latin typeface="等线" panose="02010600030101010101" charset="-122"/>
                <a:ea typeface="等线" panose="02010600030101010101" charset="-122"/>
                <a:cs typeface="Arial" panose="020B0604020202020204" pitchFamily="34" charset="0"/>
              </a:rPr>
              <a:t>As the core of automated production, the forming machine realizes the interconnection with the peripheral equipment</a:t>
            </a:r>
          </a:p>
          <a:p>
            <a:pPr marL="0" indent="0">
              <a:lnSpc>
                <a:spcPct val="150000"/>
              </a:lnSpc>
              <a:buNone/>
            </a:pPr>
            <a:r>
              <a:rPr lang="en-US" altLang="zh-CN" sz="2400" dirty="0">
                <a:solidFill>
                  <a:schemeClr val="tx1">
                    <a:lumMod val="75000"/>
                    <a:lumOff val="25000"/>
                  </a:schemeClr>
                </a:solidFill>
                <a:latin typeface="等线" panose="02010600030101010101" charset="-122"/>
                <a:ea typeface="等线" panose="02010600030101010101" charset="-122"/>
              </a:rPr>
              <a:t>Through bus or other communication interface, realize the centralized control of peripheral equipment. The peripheral equipment can be easily observed and operated on the injection molding machine, so that the injection molding machine truly becomes the center of the entire molding system.</a:t>
            </a:r>
          </a:p>
        </p:txBody>
      </p:sp>
      <p:grpSp>
        <p:nvGrpSpPr>
          <p:cNvPr id="4" name="组合 3"/>
          <p:cNvGrpSpPr/>
          <p:nvPr/>
        </p:nvGrpSpPr>
        <p:grpSpPr>
          <a:xfrm>
            <a:off x="2383790" y="4397982"/>
            <a:ext cx="19305127" cy="8354695"/>
            <a:chOff x="3754" y="4906"/>
            <a:chExt cx="32999" cy="14770"/>
          </a:xfrm>
        </p:grpSpPr>
        <p:pic>
          <p:nvPicPr>
            <p:cNvPr id="2" name="图片 1" descr="ZE5"/>
            <p:cNvPicPr>
              <a:picLocks noChangeAspect="1"/>
            </p:cNvPicPr>
            <p:nvPr>
              <p:custDataLst>
                <p:tags r:id="rId1"/>
              </p:custDataLst>
            </p:nvPr>
          </p:nvPicPr>
          <p:blipFill>
            <a:blip r:embed="rId9"/>
            <a:stretch>
              <a:fillRect/>
            </a:stretch>
          </p:blipFill>
          <p:spPr>
            <a:xfrm>
              <a:off x="3879" y="6020"/>
              <a:ext cx="24264" cy="13656"/>
            </a:xfrm>
            <a:prstGeom prst="rect">
              <a:avLst/>
            </a:prstGeom>
          </p:spPr>
        </p:pic>
        <p:pic>
          <p:nvPicPr>
            <p:cNvPr id="3" name="Picture 4"/>
            <p:cNvPicPr>
              <a:picLocks noChangeAspect="1"/>
            </p:cNvPicPr>
            <p:nvPr>
              <p:custDataLst>
                <p:tags r:id="rId2"/>
              </p:custDataLst>
            </p:nvPr>
          </p:nvPicPr>
          <p:blipFill>
            <a:blip r:embed="rId10"/>
            <a:stretch>
              <a:fillRect/>
            </a:stretch>
          </p:blipFill>
          <p:spPr>
            <a:xfrm>
              <a:off x="3754" y="7768"/>
              <a:ext cx="4264" cy="4430"/>
            </a:xfrm>
            <a:prstGeom prst="rect">
              <a:avLst/>
            </a:prstGeom>
            <a:noFill/>
            <a:ln w="9525">
              <a:noFill/>
            </a:ln>
          </p:spPr>
        </p:pic>
        <p:pic>
          <p:nvPicPr>
            <p:cNvPr id="8" name="图片 7" descr="图形用户界面&#10;&#10;描述已自动生成"/>
            <p:cNvPicPr>
              <a:picLocks noChangeAspect="1"/>
            </p:cNvPicPr>
            <p:nvPr>
              <p:custDataLst>
                <p:tags r:id="rId3"/>
              </p:custDataLst>
            </p:nvPr>
          </p:nvPicPr>
          <p:blipFill>
            <a:blip r:embed="rId11"/>
            <a:stretch>
              <a:fillRect/>
            </a:stretch>
          </p:blipFill>
          <p:spPr>
            <a:xfrm>
              <a:off x="3769" y="14335"/>
              <a:ext cx="3704" cy="4367"/>
            </a:xfrm>
            <a:prstGeom prst="rect">
              <a:avLst/>
            </a:prstGeom>
          </p:spPr>
        </p:pic>
        <p:pic>
          <p:nvPicPr>
            <p:cNvPr id="9" name="图片 8"/>
            <p:cNvPicPr>
              <a:picLocks noChangeAspect="1"/>
            </p:cNvPicPr>
            <p:nvPr>
              <p:custDataLst>
                <p:tags r:id="rId4"/>
              </p:custDataLst>
            </p:nvPr>
          </p:nvPicPr>
          <p:blipFill>
            <a:blip r:embed="rId12"/>
            <a:stretch>
              <a:fillRect/>
            </a:stretch>
          </p:blipFill>
          <p:spPr>
            <a:xfrm>
              <a:off x="18712" y="4906"/>
              <a:ext cx="4716" cy="3410"/>
            </a:xfrm>
            <a:prstGeom prst="rect">
              <a:avLst/>
            </a:prstGeom>
          </p:spPr>
        </p:pic>
        <p:pic>
          <p:nvPicPr>
            <p:cNvPr id="12" name="图片 11"/>
            <p:cNvPicPr>
              <a:picLocks noChangeAspect="1"/>
            </p:cNvPicPr>
            <p:nvPr>
              <p:custDataLst>
                <p:tags r:id="rId5"/>
              </p:custDataLst>
            </p:nvPr>
          </p:nvPicPr>
          <p:blipFill>
            <a:blip r:embed="rId13"/>
            <a:stretch>
              <a:fillRect/>
            </a:stretch>
          </p:blipFill>
          <p:spPr>
            <a:xfrm>
              <a:off x="9855" y="6454"/>
              <a:ext cx="4660" cy="2995"/>
            </a:xfrm>
            <a:prstGeom prst="rect">
              <a:avLst/>
            </a:prstGeom>
          </p:spPr>
        </p:pic>
        <p:pic>
          <p:nvPicPr>
            <p:cNvPr id="13" name="图片 12" descr="伺服电机"/>
            <p:cNvPicPr>
              <a:picLocks noChangeAspect="1"/>
            </p:cNvPicPr>
            <p:nvPr/>
          </p:nvPicPr>
          <p:blipFill>
            <a:blip r:embed="rId14"/>
            <a:stretch>
              <a:fillRect/>
            </a:stretch>
          </p:blipFill>
          <p:spPr>
            <a:xfrm>
              <a:off x="24717" y="15571"/>
              <a:ext cx="3301" cy="3176"/>
            </a:xfrm>
            <a:prstGeom prst="rect">
              <a:avLst/>
            </a:prstGeom>
          </p:spPr>
        </p:pic>
        <p:pic>
          <p:nvPicPr>
            <p:cNvPr id="14" name="图片 13" descr="第十二页"/>
            <p:cNvPicPr>
              <a:picLocks noChangeAspect="1"/>
            </p:cNvPicPr>
            <p:nvPr/>
          </p:nvPicPr>
          <p:blipFill>
            <a:blip r:embed="rId15"/>
            <a:stretch>
              <a:fillRect/>
            </a:stretch>
          </p:blipFill>
          <p:spPr>
            <a:xfrm>
              <a:off x="24360" y="7885"/>
              <a:ext cx="4039" cy="6175"/>
            </a:xfrm>
            <a:prstGeom prst="rect">
              <a:avLst/>
            </a:prstGeom>
          </p:spPr>
        </p:pic>
        <p:pic>
          <p:nvPicPr>
            <p:cNvPr id="15" name="图片 14" descr="第三十三页智联素材1"/>
            <p:cNvPicPr>
              <a:picLocks noChangeAspect="1"/>
            </p:cNvPicPr>
            <p:nvPr/>
          </p:nvPicPr>
          <p:blipFill>
            <a:blip r:embed="rId16"/>
            <a:stretch>
              <a:fillRect/>
            </a:stretch>
          </p:blipFill>
          <p:spPr>
            <a:xfrm>
              <a:off x="28900" y="7980"/>
              <a:ext cx="3418" cy="6079"/>
            </a:xfrm>
            <a:prstGeom prst="rect">
              <a:avLst/>
            </a:prstGeom>
          </p:spPr>
        </p:pic>
        <p:pic>
          <p:nvPicPr>
            <p:cNvPr id="16" name="图片 15" descr="第十六页右边图"/>
            <p:cNvPicPr>
              <a:picLocks noChangeAspect="1"/>
            </p:cNvPicPr>
            <p:nvPr/>
          </p:nvPicPr>
          <p:blipFill>
            <a:blip r:embed="rId17"/>
            <a:stretch>
              <a:fillRect/>
            </a:stretch>
          </p:blipFill>
          <p:spPr>
            <a:xfrm>
              <a:off x="32802" y="7980"/>
              <a:ext cx="3418" cy="6080"/>
            </a:xfrm>
            <a:prstGeom prst="rect">
              <a:avLst/>
            </a:prstGeom>
          </p:spPr>
        </p:pic>
        <p:sp>
          <p:nvSpPr>
            <p:cNvPr id="65" name="任意多边形: 形状 64"/>
            <p:cNvSpPr/>
            <p:nvPr/>
          </p:nvSpPr>
          <p:spPr>
            <a:xfrm>
              <a:off x="10364" y="11012"/>
              <a:ext cx="9763" cy="3511"/>
            </a:xfrm>
            <a:custGeom>
              <a:avLst/>
              <a:gdLst>
                <a:gd name="connsiteX0" fmla="*/ 0 w 6199715"/>
                <a:gd name="connsiteY0" fmla="*/ 0 h 2229388"/>
                <a:gd name="connsiteX1" fmla="*/ 2707722 w 6199715"/>
                <a:gd name="connsiteY1" fmla="*/ 0 h 2229388"/>
                <a:gd name="connsiteX2" fmla="*/ 2707722 w 6199715"/>
                <a:gd name="connsiteY2" fmla="*/ 345394 h 2229388"/>
                <a:gd name="connsiteX3" fmla="*/ 6199715 w 6199715"/>
                <a:gd name="connsiteY3" fmla="*/ 345394 h 2229388"/>
                <a:gd name="connsiteX4" fmla="*/ 6199715 w 6199715"/>
                <a:gd name="connsiteY4" fmla="*/ 2229388 h 2229388"/>
                <a:gd name="connsiteX5" fmla="*/ 2698610 w 6199715"/>
                <a:gd name="connsiteY5" fmla="*/ 2229388 h 2229388"/>
                <a:gd name="connsiteX6" fmla="*/ 2698610 w 6199715"/>
                <a:gd name="connsiteY6" fmla="*/ 1518124 h 2229388"/>
                <a:gd name="connsiteX7" fmla="*/ 0 w 6199715"/>
                <a:gd name="connsiteY7" fmla="*/ 1518124 h 222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9715" h="2229388">
                  <a:moveTo>
                    <a:pt x="0" y="0"/>
                  </a:moveTo>
                  <a:lnTo>
                    <a:pt x="2707722" y="0"/>
                  </a:lnTo>
                  <a:lnTo>
                    <a:pt x="2707722" y="345394"/>
                  </a:lnTo>
                  <a:lnTo>
                    <a:pt x="6199715" y="345394"/>
                  </a:lnTo>
                  <a:lnTo>
                    <a:pt x="6199715" y="2229388"/>
                  </a:lnTo>
                  <a:lnTo>
                    <a:pt x="2698610" y="2229388"/>
                  </a:lnTo>
                  <a:lnTo>
                    <a:pt x="2698610" y="1518124"/>
                  </a:lnTo>
                  <a:lnTo>
                    <a:pt x="0" y="1518124"/>
                  </a:lnTo>
                  <a:close/>
                </a:path>
              </a:pathLst>
            </a:custGeom>
            <a:noFill/>
            <a:ln w="50800" cap="rnd">
              <a:solidFill>
                <a:srgbClr val="003468"/>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椭圆 18"/>
            <p:cNvSpPr/>
            <p:nvPr/>
          </p:nvSpPr>
          <p:spPr>
            <a:xfrm>
              <a:off x="11315" y="10701"/>
              <a:ext cx="567" cy="567"/>
            </a:xfrm>
            <a:prstGeom prst="ellipse">
              <a:avLst/>
            </a:prstGeom>
            <a:solidFill>
              <a:schemeClr val="bg1"/>
            </a:solidFill>
            <a:ln w="76200">
              <a:solidFill>
                <a:srgbClr val="003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0081" y="13040"/>
              <a:ext cx="567" cy="567"/>
            </a:xfrm>
            <a:prstGeom prst="ellipse">
              <a:avLst/>
            </a:prstGeom>
            <a:solidFill>
              <a:schemeClr val="bg1"/>
            </a:solidFill>
            <a:ln w="76200">
              <a:solidFill>
                <a:srgbClr val="003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连接符: 肘形 26"/>
            <p:cNvCxnSpPr>
              <a:endCxn id="19" idx="0"/>
            </p:cNvCxnSpPr>
            <p:nvPr/>
          </p:nvCxnSpPr>
          <p:spPr>
            <a:xfrm>
              <a:off x="7230" y="9711"/>
              <a:ext cx="4368" cy="989"/>
            </a:xfrm>
            <a:prstGeom prst="bentConnector2">
              <a:avLst/>
            </a:prstGeom>
            <a:ln w="50800" cap="rnd">
              <a:solidFill>
                <a:srgbClr val="003468"/>
              </a:solidFill>
              <a:prstDash val="sysDot"/>
            </a:ln>
          </p:spPr>
          <p:style>
            <a:lnRef idx="1">
              <a:schemeClr val="accent1"/>
            </a:lnRef>
            <a:fillRef idx="0">
              <a:schemeClr val="accent1"/>
            </a:fillRef>
            <a:effectRef idx="0">
              <a:schemeClr val="accent1"/>
            </a:effectRef>
            <a:fontRef idx="minor">
              <a:schemeClr val="tx1"/>
            </a:fontRef>
          </p:style>
        </p:cxnSp>
        <p:cxnSp>
          <p:nvCxnSpPr>
            <p:cNvPr id="30" name="连接符: 肘形 29"/>
            <p:cNvCxnSpPr/>
            <p:nvPr/>
          </p:nvCxnSpPr>
          <p:spPr>
            <a:xfrm rot="5400000" flipH="1" flipV="1">
              <a:off x="7195" y="11757"/>
              <a:ext cx="1232" cy="4379"/>
            </a:xfrm>
            <a:prstGeom prst="bentConnector2">
              <a:avLst/>
            </a:prstGeom>
            <a:ln w="50800" cap="rnd">
              <a:solidFill>
                <a:srgbClr val="003468"/>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3936" y="13377"/>
              <a:ext cx="0" cy="3782"/>
            </a:xfrm>
            <a:prstGeom prst="line">
              <a:avLst/>
            </a:prstGeom>
            <a:ln w="50800" cap="rnd">
              <a:solidFill>
                <a:srgbClr val="003468"/>
              </a:solidFill>
              <a:prstDash val="sysDot"/>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custDataLst>
                <p:tags r:id="rId6"/>
              </p:custDataLst>
            </p:nvPr>
          </p:nvPicPr>
          <p:blipFill rotWithShape="1">
            <a:blip r:embed="rId18"/>
            <a:srcRect/>
            <a:stretch>
              <a:fillRect/>
            </a:stretch>
          </p:blipFill>
          <p:spPr>
            <a:xfrm>
              <a:off x="13045" y="16887"/>
              <a:ext cx="2627" cy="2633"/>
            </a:xfrm>
            <a:prstGeom prst="rect">
              <a:avLst/>
            </a:prstGeom>
          </p:spPr>
        </p:pic>
        <p:pic>
          <p:nvPicPr>
            <p:cNvPr id="11" name="图片 10"/>
            <p:cNvPicPr>
              <a:picLocks noChangeAspect="1"/>
            </p:cNvPicPr>
            <p:nvPr>
              <p:custDataLst>
                <p:tags r:id="rId7"/>
              </p:custDataLst>
            </p:nvPr>
          </p:nvPicPr>
          <p:blipFill>
            <a:blip r:embed="rId19"/>
            <a:stretch>
              <a:fillRect/>
            </a:stretch>
          </p:blipFill>
          <p:spPr>
            <a:xfrm>
              <a:off x="16118" y="16887"/>
              <a:ext cx="4077" cy="2655"/>
            </a:xfrm>
            <a:prstGeom prst="rect">
              <a:avLst/>
            </a:prstGeom>
          </p:spPr>
        </p:pic>
        <p:sp>
          <p:nvSpPr>
            <p:cNvPr id="39" name="椭圆 38"/>
            <p:cNvSpPr/>
            <p:nvPr/>
          </p:nvSpPr>
          <p:spPr>
            <a:xfrm>
              <a:off x="16391" y="11244"/>
              <a:ext cx="567" cy="567"/>
            </a:xfrm>
            <a:prstGeom prst="ellipse">
              <a:avLst/>
            </a:prstGeom>
            <a:solidFill>
              <a:schemeClr val="bg1"/>
            </a:solidFill>
            <a:ln w="76200">
              <a:solidFill>
                <a:srgbClr val="003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14322" y="10677"/>
              <a:ext cx="567" cy="567"/>
            </a:xfrm>
            <a:prstGeom prst="ellipse">
              <a:avLst/>
            </a:prstGeom>
            <a:solidFill>
              <a:schemeClr val="bg1"/>
            </a:solidFill>
            <a:ln w="76200">
              <a:solidFill>
                <a:srgbClr val="003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p:cNvCxnSpPr/>
            <p:nvPr/>
          </p:nvCxnSpPr>
          <p:spPr>
            <a:xfrm>
              <a:off x="13148" y="9028"/>
              <a:ext cx="0" cy="1649"/>
            </a:xfrm>
            <a:prstGeom prst="line">
              <a:avLst/>
            </a:prstGeom>
            <a:ln w="50800" cap="rnd">
              <a:solidFill>
                <a:srgbClr val="003468"/>
              </a:solidFill>
              <a:prstDash val="sysDot"/>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23751" y="7280"/>
              <a:ext cx="13002" cy="7322"/>
            </a:xfrm>
            <a:prstGeom prst="rect">
              <a:avLst/>
            </a:prstGeom>
            <a:noFill/>
            <a:ln w="50800" cap="rnd">
              <a:solidFill>
                <a:srgbClr val="00346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连接符: 肘形 44"/>
            <p:cNvCxnSpPr/>
            <p:nvPr/>
          </p:nvCxnSpPr>
          <p:spPr>
            <a:xfrm flipV="1">
              <a:off x="16674" y="9621"/>
              <a:ext cx="7056" cy="1623"/>
            </a:xfrm>
            <a:prstGeom prst="bentConnector3">
              <a:avLst>
                <a:gd name="adj1" fmla="val -595"/>
              </a:avLst>
            </a:prstGeom>
            <a:ln w="50800" cap="rnd">
              <a:solidFill>
                <a:srgbClr val="003468"/>
              </a:solidFill>
              <a:prstDash val="sysDot"/>
            </a:ln>
          </p:spPr>
          <p:style>
            <a:lnRef idx="1">
              <a:schemeClr val="accent1"/>
            </a:lnRef>
            <a:fillRef idx="0">
              <a:schemeClr val="accent1"/>
            </a:fillRef>
            <a:effectRef idx="0">
              <a:schemeClr val="accent1"/>
            </a:effectRef>
            <a:fontRef idx="minor">
              <a:schemeClr val="tx1"/>
            </a:fontRef>
          </p:style>
        </p:cxnSp>
        <p:sp>
          <p:nvSpPr>
            <p:cNvPr id="47" name="椭圆 46"/>
            <p:cNvSpPr/>
            <p:nvPr/>
          </p:nvSpPr>
          <p:spPr>
            <a:xfrm>
              <a:off x="12905" y="10677"/>
              <a:ext cx="567" cy="567"/>
            </a:xfrm>
            <a:prstGeom prst="ellipse">
              <a:avLst/>
            </a:prstGeom>
            <a:solidFill>
              <a:schemeClr val="bg1"/>
            </a:solidFill>
            <a:ln w="76200">
              <a:solidFill>
                <a:srgbClr val="003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连接符: 肘形 49"/>
            <p:cNvCxnSpPr/>
            <p:nvPr/>
          </p:nvCxnSpPr>
          <p:spPr>
            <a:xfrm flipV="1">
              <a:off x="14614" y="7280"/>
              <a:ext cx="3656" cy="3397"/>
            </a:xfrm>
            <a:prstGeom prst="bentConnector3">
              <a:avLst>
                <a:gd name="adj1" fmla="val -52"/>
              </a:avLst>
            </a:prstGeom>
            <a:ln w="50800" cap="rnd">
              <a:solidFill>
                <a:srgbClr val="003468"/>
              </a:solidFill>
              <a:prstDash val="sysDot"/>
            </a:ln>
          </p:spPr>
          <p:style>
            <a:lnRef idx="1">
              <a:schemeClr val="accent1"/>
            </a:lnRef>
            <a:fillRef idx="0">
              <a:schemeClr val="accent1"/>
            </a:fillRef>
            <a:effectRef idx="0">
              <a:schemeClr val="accent1"/>
            </a:effectRef>
            <a:fontRef idx="minor">
              <a:schemeClr val="tx1"/>
            </a:fontRef>
          </p:style>
        </p:cxnSp>
        <p:sp>
          <p:nvSpPr>
            <p:cNvPr id="53" name="椭圆 52"/>
            <p:cNvSpPr/>
            <p:nvPr/>
          </p:nvSpPr>
          <p:spPr>
            <a:xfrm>
              <a:off x="19186" y="14204"/>
              <a:ext cx="567" cy="567"/>
            </a:xfrm>
            <a:prstGeom prst="ellipse">
              <a:avLst/>
            </a:prstGeom>
            <a:solidFill>
              <a:schemeClr val="bg1"/>
            </a:solidFill>
            <a:ln w="76200">
              <a:solidFill>
                <a:srgbClr val="003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5" name="连接符: 肘形 54"/>
            <p:cNvCxnSpPr/>
            <p:nvPr/>
          </p:nvCxnSpPr>
          <p:spPr>
            <a:xfrm>
              <a:off x="19470" y="14961"/>
              <a:ext cx="4923" cy="1557"/>
            </a:xfrm>
            <a:prstGeom prst="bentConnector3">
              <a:avLst>
                <a:gd name="adj1" fmla="val 29"/>
              </a:avLst>
            </a:prstGeom>
            <a:ln w="50800" cap="rnd">
              <a:solidFill>
                <a:srgbClr val="003468"/>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30386" y="16639"/>
              <a:ext cx="2931" cy="0"/>
            </a:xfrm>
            <a:prstGeom prst="line">
              <a:avLst/>
            </a:prstGeom>
            <a:ln w="50800">
              <a:solidFill>
                <a:srgbClr val="003468"/>
              </a:solidFill>
            </a:ln>
          </p:spPr>
          <p:style>
            <a:lnRef idx="1">
              <a:schemeClr val="accent1"/>
            </a:lnRef>
            <a:fillRef idx="0">
              <a:schemeClr val="accent1"/>
            </a:fillRef>
            <a:effectRef idx="0">
              <a:schemeClr val="accent1"/>
            </a:effectRef>
            <a:fontRef idx="minor">
              <a:schemeClr val="tx1"/>
            </a:fontRef>
          </p:style>
        </p:cxnSp>
        <p:sp>
          <p:nvSpPr>
            <p:cNvPr id="64" name="文本框 63"/>
            <p:cNvSpPr txBox="1"/>
            <p:nvPr/>
          </p:nvSpPr>
          <p:spPr>
            <a:xfrm>
              <a:off x="33677" y="15862"/>
              <a:ext cx="2017" cy="1026"/>
            </a:xfrm>
            <a:prstGeom prst="rect">
              <a:avLst/>
            </a:prstGeom>
            <a:noFill/>
          </p:spPr>
          <p:txBody>
            <a:bodyPr wrap="square" rtlCol="0">
              <a:noAutofit/>
            </a:bodyPr>
            <a:lstStyle/>
            <a:p>
              <a:pPr indent="0" algn="ctr" fontAlgn="auto">
                <a:lnSpc>
                  <a:spcPct val="150000"/>
                </a:lnSpc>
              </a:pPr>
              <a:r>
                <a:rPr lang="en-US" altLang="zh-CN" sz="3200" dirty="0">
                  <a:solidFill>
                    <a:srgbClr val="003468"/>
                  </a:solidFill>
                  <a:latin typeface="等线" panose="02010600030101010101" charset="-122"/>
                  <a:ea typeface="等线" panose="02010600030101010101" charset="-122"/>
                </a:rPr>
                <a:t>BUS</a:t>
              </a:r>
              <a:endParaRPr lang="zh-CN" altLang="en-US" sz="3200" dirty="0">
                <a:solidFill>
                  <a:srgbClr val="003468"/>
                </a:solidFill>
                <a:latin typeface="等线" panose="02010600030101010101" charset="-122"/>
                <a:ea typeface="等线" panose="02010600030101010101" charset="-122"/>
              </a:endParaRPr>
            </a:p>
          </p:txBody>
        </p:sp>
        <p:sp>
          <p:nvSpPr>
            <p:cNvPr id="36" name="椭圆 35"/>
            <p:cNvSpPr/>
            <p:nvPr/>
          </p:nvSpPr>
          <p:spPr>
            <a:xfrm>
              <a:off x="13683" y="13151"/>
              <a:ext cx="567" cy="567"/>
            </a:xfrm>
            <a:prstGeom prst="ellipse">
              <a:avLst/>
            </a:prstGeom>
            <a:solidFill>
              <a:schemeClr val="bg1"/>
            </a:solidFill>
            <a:ln w="76200">
              <a:solidFill>
                <a:srgbClr val="003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1644" y="6023991"/>
            <a:ext cx="24382413" cy="2896168"/>
          </a:xfrm>
          <a:prstGeom prst="rect">
            <a:avLst/>
          </a:prstGeom>
          <a:solidFill>
            <a:srgbClr val="E8E8E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ZE5"/>
          <p:cNvPicPr>
            <a:picLocks noChangeAspect="1"/>
          </p:cNvPicPr>
          <p:nvPr/>
        </p:nvPicPr>
        <p:blipFill rotWithShape="1">
          <a:blip r:embed="rId8"/>
          <a:srcRect l="17328" t="22179" r="19034" b="19356"/>
          <a:stretch>
            <a:fillRect/>
          </a:stretch>
        </p:blipFill>
        <p:spPr>
          <a:xfrm>
            <a:off x="5698834" y="4119238"/>
            <a:ext cx="12403230" cy="6412374"/>
          </a:xfrm>
          <a:prstGeom prst="rect">
            <a:avLst/>
          </a:prstGeom>
        </p:spPr>
      </p:pic>
      <p:sp>
        <p:nvSpPr>
          <p:cNvPr id="8" name="文本框 7"/>
          <p:cNvSpPr txBox="1"/>
          <p:nvPr/>
        </p:nvSpPr>
        <p:spPr>
          <a:xfrm>
            <a:off x="1357356" y="755522"/>
            <a:ext cx="3284090" cy="3154710"/>
          </a:xfrm>
          <a:prstGeom prst="rect">
            <a:avLst/>
          </a:prstGeom>
          <a:noFill/>
        </p:spPr>
        <p:txBody>
          <a:bodyPr wrap="square" rtlCol="0">
            <a:spAutoFit/>
          </a:bodyPr>
          <a:lstStyle/>
          <a:p>
            <a:r>
              <a:rPr lang="en-US" altLang="zh-CN" sz="19900" b="1" dirty="0">
                <a:solidFill>
                  <a:srgbClr val="003468">
                    <a:alpha val="4000"/>
                  </a:srgbClr>
                </a:solidFill>
              </a:rPr>
              <a:t>1</a:t>
            </a:r>
            <a:endParaRPr lang="zh-CN" altLang="en-US" sz="19900" b="1" dirty="0">
              <a:solidFill>
                <a:srgbClr val="003468">
                  <a:alpha val="4000"/>
                </a:srgbClr>
              </a:solidFill>
            </a:endParaRPr>
          </a:p>
        </p:txBody>
      </p:sp>
      <p:sp>
        <p:nvSpPr>
          <p:cNvPr id="79" name="Text Placeholder 8"/>
          <p:cNvSpPr>
            <a:spLocks noGrp="1"/>
          </p:cNvSpPr>
          <p:nvPr>
            <p:ph type="body" sz="quarter" idx="18"/>
          </p:nvPr>
        </p:nvSpPr>
        <p:spPr>
          <a:xfrm>
            <a:off x="3186361" y="9882064"/>
            <a:ext cx="5356060" cy="671036"/>
          </a:xfrm>
        </p:spPr>
        <p:txBody>
          <a:bodyPr>
            <a:noAutofit/>
          </a:bodyPr>
          <a:lstStyle/>
          <a:p>
            <a:pPr algn="l"/>
            <a:r>
              <a:rPr lang="en-US" altLang="zh-CN" sz="2800" b="1" dirty="0">
                <a:solidFill>
                  <a:srgbClr val="003468"/>
                </a:solidFill>
                <a:latin typeface="微软雅黑" panose="020B0503020204020204" pitchFamily="34" charset="-122"/>
                <a:ea typeface="微软雅黑" panose="020B0503020204020204" pitchFamily="34" charset="-122"/>
              </a:rPr>
              <a:t>New control system</a:t>
            </a:r>
            <a:endParaRPr lang="en-AU" sz="2800" b="1" dirty="0">
              <a:solidFill>
                <a:srgbClr val="003468"/>
              </a:solidFill>
              <a:latin typeface="微软雅黑" panose="020B0503020204020204" pitchFamily="34" charset="-122"/>
              <a:ea typeface="微软雅黑" panose="020B0503020204020204" pitchFamily="34" charset="-122"/>
            </a:endParaRPr>
          </a:p>
        </p:txBody>
      </p:sp>
      <p:sp>
        <p:nvSpPr>
          <p:cNvPr id="80" name="Text Placeholder 9"/>
          <p:cNvSpPr>
            <a:spLocks noGrp="1"/>
          </p:cNvSpPr>
          <p:nvPr>
            <p:ph type="body" sz="quarter" idx="19"/>
          </p:nvPr>
        </p:nvSpPr>
        <p:spPr>
          <a:xfrm>
            <a:off x="3186429" y="10531474"/>
            <a:ext cx="5355991" cy="2429003"/>
          </a:xfrm>
        </p:spPr>
        <p:txBody>
          <a:bodyPr>
            <a:normAutofit/>
          </a:bodyPr>
          <a:lstStyle/>
          <a:p>
            <a:pPr marL="342900" indent="-342900" algn="l">
              <a:lnSpc>
                <a:spcPct val="100000"/>
              </a:lnSpc>
              <a:buFont typeface="Arial" panose="020B0604020202020204" pitchFamily="34" charset="0"/>
              <a:buChar char="•"/>
            </a:pP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Using multi-CPU control architecture, the computing and sampling speed is significantly improved.</a:t>
            </a:r>
          </a:p>
          <a:p>
            <a:pPr marL="342900" indent="-342900" algn="l">
              <a:lnSpc>
                <a:spcPct val="100000"/>
              </a:lnSpc>
              <a:buFont typeface="Arial" panose="020B0604020202020204" pitchFamily="34" charset="0"/>
              <a:buChar char="•"/>
            </a:pP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The new man-machine interface brings users a comfortable experience.</a:t>
            </a:r>
            <a:endParaRPr lang="en-AU" sz="1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1" name="Text Placeholder 8"/>
          <p:cNvSpPr>
            <a:spLocks noGrp="1"/>
          </p:cNvSpPr>
          <p:nvPr>
            <p:ph type="body" sz="quarter" idx="18"/>
          </p:nvPr>
        </p:nvSpPr>
        <p:spPr>
          <a:xfrm>
            <a:off x="9768024" y="1378602"/>
            <a:ext cx="7087415" cy="762367"/>
          </a:xfrm>
        </p:spPr>
        <p:txBody>
          <a:bodyPr>
            <a:noAutofit/>
          </a:bodyPr>
          <a:lstStyle/>
          <a:p>
            <a:pPr algn="l"/>
            <a:r>
              <a:rPr lang="en-US" altLang="zh-CN" sz="2800" b="1" dirty="0">
                <a:solidFill>
                  <a:srgbClr val="003468"/>
                </a:solidFill>
                <a:latin typeface="微软雅黑" panose="020B0503020204020204" pitchFamily="34" charset="-122"/>
                <a:ea typeface="微软雅黑" panose="020B0503020204020204" pitchFamily="34" charset="-122"/>
              </a:rPr>
              <a:t>High efficiency clamping device</a:t>
            </a:r>
            <a:endParaRPr lang="en-AU" altLang="zh-CN" sz="2800" b="1" dirty="0">
              <a:solidFill>
                <a:srgbClr val="003468"/>
              </a:solidFill>
              <a:latin typeface="微软雅黑" panose="020B0503020204020204" pitchFamily="34" charset="-122"/>
              <a:ea typeface="微软雅黑" panose="020B0503020204020204" pitchFamily="34" charset="-122"/>
            </a:endParaRPr>
          </a:p>
        </p:txBody>
      </p:sp>
      <p:sp>
        <p:nvSpPr>
          <p:cNvPr id="82" name="Text Placeholder 9"/>
          <p:cNvSpPr>
            <a:spLocks noGrp="1"/>
          </p:cNvSpPr>
          <p:nvPr>
            <p:ph type="body" sz="quarter" idx="19"/>
          </p:nvPr>
        </p:nvSpPr>
        <p:spPr>
          <a:xfrm>
            <a:off x="9768026" y="1995610"/>
            <a:ext cx="6581214" cy="2259118"/>
          </a:xfrm>
        </p:spPr>
        <p:txBody>
          <a:bodyPr>
            <a:noAutofit/>
          </a:bodyPr>
          <a:lstStyle/>
          <a:p>
            <a:pPr marL="342900" indent="-342900" algn="l">
              <a:buFont typeface="Arial" panose="020B0604020202020204" pitchFamily="34" charset="0"/>
              <a:buChar char="•"/>
            </a:pP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Faster mold opening and closing speed, with low inertia, high response ejector mechanism. The operation efficiency of the machine is significantly improved .</a:t>
            </a:r>
          </a:p>
          <a:p>
            <a:pPr marL="342900" indent="-342900" algn="l">
              <a:buFont typeface="Arial" panose="020B0604020202020204" pitchFamily="34" charset="0"/>
              <a:buChar char="•"/>
            </a:pP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The high rigidity formwork and high rigidity fuselage provide better guidance support and clamping for the mold to meet various stringent process requirements.</a:t>
            </a:r>
            <a:endParaRPr lang="en-AU" altLang="zh-CN" sz="1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5" name="Text Placeholder 8"/>
          <p:cNvSpPr>
            <a:spLocks noGrp="1"/>
          </p:cNvSpPr>
          <p:nvPr>
            <p:ph type="body" sz="quarter" idx="18"/>
          </p:nvPr>
        </p:nvSpPr>
        <p:spPr>
          <a:xfrm>
            <a:off x="18102064" y="1332883"/>
            <a:ext cx="5698173" cy="1332630"/>
          </a:xfrm>
        </p:spPr>
        <p:txBody>
          <a:bodyPr>
            <a:noAutofit/>
          </a:bodyPr>
          <a:lstStyle/>
          <a:p>
            <a:pPr algn="l"/>
            <a:r>
              <a:rPr lang="en-US" altLang="zh-CN" sz="2800" b="1" dirty="0">
                <a:solidFill>
                  <a:srgbClr val="003468"/>
                </a:solidFill>
                <a:latin typeface="微软雅黑" panose="020B0503020204020204" pitchFamily="34" charset="-122"/>
                <a:ea typeface="微软雅黑" panose="020B0503020204020204" pitchFamily="34" charset="-122"/>
              </a:rPr>
              <a:t>High precision injection device</a:t>
            </a:r>
            <a:endParaRPr lang="en-AU" altLang="zh-CN" sz="2800" b="1" dirty="0">
              <a:solidFill>
                <a:srgbClr val="003468"/>
              </a:solidFill>
              <a:latin typeface="微软雅黑" panose="020B0503020204020204" pitchFamily="34" charset="-122"/>
              <a:ea typeface="微软雅黑" panose="020B0503020204020204" pitchFamily="34" charset="-122"/>
            </a:endParaRPr>
          </a:p>
        </p:txBody>
      </p:sp>
      <p:sp>
        <p:nvSpPr>
          <p:cNvPr id="86" name="Text Placeholder 9"/>
          <p:cNvSpPr>
            <a:spLocks noGrp="1"/>
          </p:cNvSpPr>
          <p:nvPr>
            <p:ph type="body" sz="quarter" idx="19"/>
          </p:nvPr>
        </p:nvSpPr>
        <p:spPr>
          <a:xfrm>
            <a:off x="17992548" y="1995610"/>
            <a:ext cx="6178092" cy="1130225"/>
          </a:xfrm>
        </p:spPr>
        <p:txBody>
          <a:bodyPr>
            <a:noAutofit/>
          </a:bodyPr>
          <a:lstStyle/>
          <a:p>
            <a:pPr marL="342900" indent="-342900" algn="l">
              <a:lnSpc>
                <a:spcPct val="100000"/>
              </a:lnSpc>
              <a:buFont typeface="Arial" panose="020B0604020202020204" pitchFamily="34" charset="0"/>
              <a:buChar char="•"/>
            </a:pP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The whole series adopts symmetrical integral displacement layout, and the fixed formwork is more balanced</a:t>
            </a:r>
            <a:r>
              <a:rPr lang="en-US" altLang="zh-CN" dirty="0">
                <a:solidFill>
                  <a:schemeClr val="tx1">
                    <a:lumMod val="50000"/>
                    <a:lumOff val="50000"/>
                  </a:schemeClr>
                </a:solidFill>
                <a:latin typeface="微软雅黑" panose="020B0503020204020204" pitchFamily="34" charset="-122"/>
                <a:ea typeface="微软雅黑" panose="020B0503020204020204" pitchFamily="34" charset="-122"/>
              </a:rPr>
              <a:t>.</a:t>
            </a:r>
          </a:p>
          <a:p>
            <a:pPr marL="342900" indent="-342900" algn="l">
              <a:lnSpc>
                <a:spcPct val="100000"/>
              </a:lnSpc>
              <a:buFont typeface="Arial" panose="020B0604020202020204" pitchFamily="34" charset="0"/>
              <a:buChar char="•"/>
            </a:pP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Box type low friction sub-shooting platform structure, equipped with high precision pressure sensing module, provides a strong guarantee for ultra-high precision injection molding.</a:t>
            </a:r>
            <a:endParaRPr lang="en-AU" altLang="zh-CN" sz="1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7" name="Text Placeholder 8"/>
          <p:cNvSpPr>
            <a:spLocks noGrp="1"/>
          </p:cNvSpPr>
          <p:nvPr>
            <p:ph type="body" sz="quarter" idx="18"/>
          </p:nvPr>
        </p:nvSpPr>
        <p:spPr>
          <a:xfrm>
            <a:off x="9768025" y="9882064"/>
            <a:ext cx="7347639" cy="807358"/>
          </a:xfrm>
        </p:spPr>
        <p:txBody>
          <a:bodyPr>
            <a:noAutofit/>
          </a:bodyPr>
          <a:lstStyle/>
          <a:p>
            <a:pPr algn="l"/>
            <a:r>
              <a:rPr lang="en-US" altLang="zh-CN" sz="2800" b="1" dirty="0">
                <a:solidFill>
                  <a:srgbClr val="003468"/>
                </a:solidFill>
                <a:latin typeface="微软雅黑" panose="020B0503020204020204" pitchFamily="34" charset="-122"/>
                <a:ea typeface="微软雅黑" panose="020B0503020204020204" pitchFamily="34" charset="-122"/>
              </a:rPr>
              <a:t>Excellent drive control performance</a:t>
            </a:r>
            <a:endParaRPr lang="en-AU" sz="2800" b="1" dirty="0">
              <a:solidFill>
                <a:srgbClr val="003468"/>
              </a:solidFill>
              <a:latin typeface="微软雅黑" panose="020B0503020204020204" pitchFamily="34" charset="-122"/>
              <a:ea typeface="微软雅黑" panose="020B0503020204020204" pitchFamily="34" charset="-122"/>
            </a:endParaRPr>
          </a:p>
        </p:txBody>
      </p:sp>
      <p:sp>
        <p:nvSpPr>
          <p:cNvPr id="88" name="Text Placeholder 9"/>
          <p:cNvSpPr>
            <a:spLocks noGrp="1"/>
          </p:cNvSpPr>
          <p:nvPr>
            <p:ph type="body" sz="quarter" idx="19"/>
          </p:nvPr>
        </p:nvSpPr>
        <p:spPr>
          <a:xfrm>
            <a:off x="9768205" y="10531475"/>
            <a:ext cx="6068695" cy="1888490"/>
          </a:xfrm>
        </p:spPr>
        <p:txBody>
          <a:bodyPr>
            <a:normAutofit/>
          </a:bodyPr>
          <a:lstStyle/>
          <a:p>
            <a:pPr marL="342900" indent="-342900" algn="l">
              <a:lnSpc>
                <a:spcPct val="100000"/>
              </a:lnSpc>
              <a:buFont typeface="Arial" panose="020B0604020202020204" pitchFamily="34" charset="0"/>
              <a:buChar char="•"/>
            </a:pP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More accurate clamping force, with a smoother opening and closing action.</a:t>
            </a:r>
          </a:p>
          <a:p>
            <a:pPr marL="342900" indent="-342900" algn="l">
              <a:lnSpc>
                <a:spcPct val="100000"/>
              </a:lnSpc>
              <a:buFont typeface="Arial" panose="020B0604020202020204" pitchFamily="34" charset="0"/>
              <a:buChar char="•"/>
            </a:pP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The optimized temperature control mode and injection control mode greatly improve the measurement accuracy and injection stability.</a:t>
            </a:r>
          </a:p>
        </p:txBody>
      </p:sp>
      <p:sp>
        <p:nvSpPr>
          <p:cNvPr id="2" name="Text Placeholder 8"/>
          <p:cNvSpPr txBox="1"/>
          <p:nvPr/>
        </p:nvSpPr>
        <p:spPr>
          <a:xfrm>
            <a:off x="3186360" y="1378603"/>
            <a:ext cx="5073691" cy="873770"/>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zh-CN" sz="2800" b="1" dirty="0">
                <a:solidFill>
                  <a:srgbClr val="003468"/>
                </a:solidFill>
                <a:latin typeface="微软雅黑" panose="020B0503020204020204" pitchFamily="34" charset="-122"/>
                <a:ea typeface="微软雅黑" panose="020B0503020204020204" pitchFamily="34" charset="-122"/>
              </a:rPr>
              <a:t>Compact overall design</a:t>
            </a:r>
            <a:endParaRPr lang="en-AU" altLang="zh-CN" sz="2800" b="1" dirty="0">
              <a:solidFill>
                <a:srgbClr val="003468"/>
              </a:solidFill>
              <a:latin typeface="微软雅黑" panose="020B0503020204020204" pitchFamily="34" charset="-122"/>
              <a:ea typeface="微软雅黑" panose="020B0503020204020204" pitchFamily="34" charset="-122"/>
            </a:endParaRPr>
          </a:p>
        </p:txBody>
      </p:sp>
      <p:sp>
        <p:nvSpPr>
          <p:cNvPr id="3" name="Text Placeholder 9"/>
          <p:cNvSpPr txBox="1"/>
          <p:nvPr/>
        </p:nvSpPr>
        <p:spPr>
          <a:xfrm>
            <a:off x="3186361" y="1995610"/>
            <a:ext cx="5073690" cy="1914622"/>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Lato Light" panose="020F03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Through design optimization, the overall size of the machine is greatly reduced compared with the original machine, and the plant utilization rate and the output per unit area are further improved.</a:t>
            </a:r>
          </a:p>
          <a:p>
            <a:pPr marL="342900" indent="-342900" algn="l" fontAlgn="auto">
              <a:lnSpc>
                <a:spcPct val="100000"/>
              </a:lnSpc>
              <a:buFont typeface="Arial" panose="020B0604020202020204" pitchFamily="34" charset="0"/>
              <a:buChar char="•"/>
            </a:pP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The manufacturing process is improved, the appearance quality of the machine and the dimensional accuracy of the parts are significantly improved.</a:t>
            </a:r>
            <a:endPar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 name="Text Placeholder 8"/>
          <p:cNvSpPr txBox="1"/>
          <p:nvPr/>
        </p:nvSpPr>
        <p:spPr>
          <a:xfrm>
            <a:off x="18235225" y="9745742"/>
            <a:ext cx="6083180" cy="807358"/>
          </a:xfr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zh-CN" sz="2800" b="1" dirty="0">
                <a:solidFill>
                  <a:srgbClr val="003468"/>
                </a:solidFill>
                <a:latin typeface="微软雅黑" panose="020B0503020204020204" pitchFamily="34" charset="-122"/>
                <a:ea typeface="微软雅黑" panose="020B0503020204020204" pitchFamily="34" charset="-122"/>
              </a:rPr>
              <a:t>Excellent intelligence and internet capabilities</a:t>
            </a:r>
            <a:endParaRPr lang="en-AU" sz="2800" b="1" dirty="0">
              <a:solidFill>
                <a:srgbClr val="003468"/>
              </a:solidFill>
              <a:latin typeface="微软雅黑" panose="020B0503020204020204" pitchFamily="34" charset="-122"/>
              <a:ea typeface="微软雅黑" panose="020B0503020204020204" pitchFamily="34" charset="-122"/>
            </a:endParaRPr>
          </a:p>
        </p:txBody>
      </p:sp>
      <p:sp>
        <p:nvSpPr>
          <p:cNvPr id="6" name="Text Placeholder 9"/>
          <p:cNvSpPr txBox="1"/>
          <p:nvPr/>
        </p:nvSpPr>
        <p:spPr>
          <a:xfrm>
            <a:off x="17992725" y="10531475"/>
            <a:ext cx="6083180" cy="2898293"/>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Lato Light" panose="020F03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Multi-dimensional display of intelligent functions</a:t>
            </a:r>
          </a:p>
          <a:p>
            <a:pPr marL="342900" indent="-342900" algn="l">
              <a:lnSpc>
                <a:spcPct val="100000"/>
              </a:lnSpc>
              <a:buFont typeface="Arial" panose="020B0604020202020204" pitchFamily="34" charset="0"/>
              <a:buChar char="•"/>
            </a:pPr>
            <a:r>
              <a:rPr lang="en-US" altLang="zh-CN" sz="1800" dirty="0">
                <a:solidFill>
                  <a:schemeClr val="tx1">
                    <a:lumMod val="50000"/>
                    <a:lumOff val="50000"/>
                  </a:schemeClr>
                </a:solidFill>
                <a:latin typeface="微软雅黑" panose="020B0503020204020204" pitchFamily="34" charset="-122"/>
                <a:ea typeface="微软雅黑" panose="020B0503020204020204" pitchFamily="34" charset="-122"/>
              </a:rPr>
              <a:t>Equipped with advanced Internet interface and peripheral equipment interaction tools</a:t>
            </a:r>
            <a:endParaRPr lang="en-AU" sz="1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Titel 1"/>
          <p:cNvSpPr txBox="1"/>
          <p:nvPr/>
        </p:nvSpPr>
        <p:spPr>
          <a:xfrm>
            <a:off x="895138" y="68067"/>
            <a:ext cx="11616690" cy="1575435"/>
          </a:xfrm>
          <a:prstGeom prst="rect">
            <a:avLst/>
          </a:prstGeom>
        </p:spPr>
        <p:txBody>
          <a:bodyPr/>
          <a:lstStyle>
            <a:lvl1pPr algn="l" defTabSz="914400" rtl="0" eaLnBrk="1" latinLnBrk="0" hangingPunct="1">
              <a:lnSpc>
                <a:spcPct val="90000"/>
              </a:lnSpc>
              <a:spcBef>
                <a:spcPct val="0"/>
              </a:spcBef>
              <a:buNone/>
              <a:defRPr sz="4600" b="0" i="0" kern="1200">
                <a:solidFill>
                  <a:schemeClr val="tx1">
                    <a:lumMod val="85000"/>
                    <a:lumOff val="15000"/>
                  </a:schemeClr>
                </a:solidFill>
                <a:latin typeface="Arial" panose="020B0604020202020204" pitchFamily="34" charset="0"/>
                <a:ea typeface="+mj-ea"/>
                <a:cs typeface="+mj-cs"/>
              </a:defRPr>
            </a:lvl1pPr>
          </a:lstStyle>
          <a:p>
            <a:pPr indent="0" fontAlgn="auto">
              <a:lnSpc>
                <a:spcPct val="150000"/>
              </a:lnSpc>
            </a:pPr>
            <a:r>
              <a:rPr lang="en-US" altLang="zh-CN" sz="4800" b="1" dirty="0">
                <a:solidFill>
                  <a:schemeClr val="tx1">
                    <a:lumMod val="75000"/>
                    <a:lumOff val="25000"/>
                  </a:schemeClr>
                </a:solidFill>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rPr>
              <a:t>ZHAFIR</a:t>
            </a:r>
            <a:r>
              <a:rPr lang="zh-CN" altLang="en-US" sz="4800" b="1" dirty="0">
                <a:solidFill>
                  <a:schemeClr val="tx1">
                    <a:lumMod val="75000"/>
                    <a:lumOff val="25000"/>
                  </a:schemeClr>
                </a:solidFill>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rPr>
              <a:t> </a:t>
            </a:r>
            <a:r>
              <a:rPr lang="en-US" altLang="zh-CN" sz="4800" b="1" dirty="0">
                <a:solidFill>
                  <a:schemeClr val="tx1">
                    <a:lumMod val="75000"/>
                    <a:lumOff val="25000"/>
                  </a:schemeClr>
                </a:solidFill>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rPr>
              <a:t>Fifth Generation</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rPr>
              <a:t> Highlights</a:t>
            </a:r>
            <a:endParaRPr lang="de-DE" sz="3600" dirty="0">
              <a:solidFill>
                <a:schemeClr val="tx1">
                  <a:lumMod val="50000"/>
                  <a:lumOff val="50000"/>
                </a:schemeClr>
              </a:solidFill>
              <a:latin typeface="微软雅黑" panose="020B0503020204020204" pitchFamily="34" charset="-122"/>
              <a:ea typeface="微软雅黑" panose="020B0503020204020204" pitchFamily="34" charset="-122"/>
              <a:cs typeface="思源黑体 CN Bold" panose="020B0800000000000000" charset="-122"/>
              <a:sym typeface="Arial" panose="020B0604020202020204" pitchFamily="34" charset="0"/>
            </a:endParaRPr>
          </a:p>
        </p:txBody>
      </p:sp>
      <p:sp>
        <p:nvSpPr>
          <p:cNvPr id="9" name="文本框 8"/>
          <p:cNvSpPr txBox="1"/>
          <p:nvPr>
            <p:custDataLst>
              <p:tags r:id="rId1"/>
            </p:custDataLst>
          </p:nvPr>
        </p:nvSpPr>
        <p:spPr>
          <a:xfrm>
            <a:off x="8081097" y="755522"/>
            <a:ext cx="3284090" cy="3154710"/>
          </a:xfrm>
          <a:prstGeom prst="rect">
            <a:avLst/>
          </a:prstGeom>
          <a:noFill/>
        </p:spPr>
        <p:txBody>
          <a:bodyPr wrap="square" rtlCol="0">
            <a:spAutoFit/>
          </a:bodyPr>
          <a:lstStyle/>
          <a:p>
            <a:r>
              <a:rPr lang="en-US" altLang="zh-CN" sz="19900" b="1" dirty="0">
                <a:solidFill>
                  <a:srgbClr val="003468">
                    <a:alpha val="4000"/>
                  </a:srgbClr>
                </a:solidFill>
              </a:rPr>
              <a:t>2</a:t>
            </a:r>
            <a:endParaRPr lang="zh-CN" altLang="en-US" sz="19900" b="1" dirty="0">
              <a:solidFill>
                <a:srgbClr val="003468">
                  <a:alpha val="4000"/>
                </a:srgbClr>
              </a:solidFill>
            </a:endParaRPr>
          </a:p>
        </p:txBody>
      </p:sp>
      <p:sp>
        <p:nvSpPr>
          <p:cNvPr id="12" name="文本框 11"/>
          <p:cNvSpPr txBox="1"/>
          <p:nvPr>
            <p:custDataLst>
              <p:tags r:id="rId2"/>
            </p:custDataLst>
          </p:nvPr>
        </p:nvSpPr>
        <p:spPr>
          <a:xfrm>
            <a:off x="16215170" y="675018"/>
            <a:ext cx="3284090" cy="3154710"/>
          </a:xfrm>
          <a:prstGeom prst="rect">
            <a:avLst/>
          </a:prstGeom>
          <a:noFill/>
        </p:spPr>
        <p:txBody>
          <a:bodyPr wrap="square" rtlCol="0">
            <a:spAutoFit/>
          </a:bodyPr>
          <a:lstStyle/>
          <a:p>
            <a:r>
              <a:rPr lang="en-US" altLang="zh-CN" sz="19900" b="1" dirty="0">
                <a:solidFill>
                  <a:srgbClr val="003468">
                    <a:alpha val="4000"/>
                  </a:srgbClr>
                </a:solidFill>
              </a:rPr>
              <a:t>3</a:t>
            </a:r>
            <a:endParaRPr lang="zh-CN" altLang="en-US" sz="19900" b="1" dirty="0">
              <a:solidFill>
                <a:srgbClr val="003468">
                  <a:alpha val="4000"/>
                </a:srgbClr>
              </a:solidFill>
            </a:endParaRPr>
          </a:p>
        </p:txBody>
      </p:sp>
      <p:sp>
        <p:nvSpPr>
          <p:cNvPr id="13" name="文本框 12"/>
          <p:cNvSpPr txBox="1"/>
          <p:nvPr>
            <p:custDataLst>
              <p:tags r:id="rId3"/>
            </p:custDataLst>
          </p:nvPr>
        </p:nvSpPr>
        <p:spPr>
          <a:xfrm>
            <a:off x="1357356" y="9417626"/>
            <a:ext cx="3284090" cy="3154710"/>
          </a:xfrm>
          <a:prstGeom prst="rect">
            <a:avLst/>
          </a:prstGeom>
          <a:noFill/>
        </p:spPr>
        <p:txBody>
          <a:bodyPr wrap="square" rtlCol="0">
            <a:spAutoFit/>
          </a:bodyPr>
          <a:lstStyle/>
          <a:p>
            <a:r>
              <a:rPr lang="en-US" altLang="zh-CN" sz="19900" b="1" dirty="0">
                <a:solidFill>
                  <a:srgbClr val="003468">
                    <a:alpha val="4000"/>
                  </a:srgbClr>
                </a:solidFill>
              </a:rPr>
              <a:t>4</a:t>
            </a:r>
            <a:endParaRPr lang="zh-CN" altLang="en-US" sz="19900" b="1" dirty="0">
              <a:solidFill>
                <a:srgbClr val="003468">
                  <a:alpha val="4000"/>
                </a:srgbClr>
              </a:solidFill>
            </a:endParaRPr>
          </a:p>
        </p:txBody>
      </p:sp>
      <p:sp>
        <p:nvSpPr>
          <p:cNvPr id="11" name="文本框 10"/>
          <p:cNvSpPr txBox="1"/>
          <p:nvPr>
            <p:custDataLst>
              <p:tags r:id="rId4"/>
            </p:custDataLst>
          </p:nvPr>
        </p:nvSpPr>
        <p:spPr>
          <a:xfrm>
            <a:off x="8081097" y="9417626"/>
            <a:ext cx="3284090" cy="3153410"/>
          </a:xfrm>
          <a:prstGeom prst="rect">
            <a:avLst/>
          </a:prstGeom>
          <a:noFill/>
        </p:spPr>
        <p:txBody>
          <a:bodyPr wrap="square" rtlCol="0">
            <a:spAutoFit/>
          </a:bodyPr>
          <a:lstStyle/>
          <a:p>
            <a:r>
              <a:rPr lang="en-US" altLang="zh-CN" sz="19900" b="1" dirty="0">
                <a:solidFill>
                  <a:srgbClr val="003468">
                    <a:alpha val="4000"/>
                  </a:srgbClr>
                </a:solidFill>
              </a:rPr>
              <a:t>5</a:t>
            </a:r>
            <a:endParaRPr lang="zh-CN" altLang="en-US" sz="19900" b="1" dirty="0">
              <a:solidFill>
                <a:srgbClr val="003468">
                  <a:alpha val="4000"/>
                </a:srgbClr>
              </a:solidFill>
            </a:endParaRPr>
          </a:p>
        </p:txBody>
      </p:sp>
      <p:sp>
        <p:nvSpPr>
          <p:cNvPr id="14" name="文本框 13"/>
          <p:cNvSpPr txBox="1"/>
          <p:nvPr>
            <p:custDataLst>
              <p:tags r:id="rId5"/>
            </p:custDataLst>
          </p:nvPr>
        </p:nvSpPr>
        <p:spPr>
          <a:xfrm>
            <a:off x="16349240" y="9417626"/>
            <a:ext cx="3284090" cy="3153410"/>
          </a:xfrm>
          <a:prstGeom prst="rect">
            <a:avLst/>
          </a:prstGeom>
          <a:noFill/>
        </p:spPr>
        <p:txBody>
          <a:bodyPr wrap="square" rtlCol="0">
            <a:spAutoFit/>
          </a:bodyPr>
          <a:lstStyle/>
          <a:p>
            <a:r>
              <a:rPr lang="en-US" altLang="zh-CN" sz="19900" b="1" dirty="0">
                <a:solidFill>
                  <a:srgbClr val="003468">
                    <a:alpha val="4000"/>
                  </a:srgbClr>
                </a:solidFill>
              </a:rPr>
              <a:t>6</a:t>
            </a:r>
            <a:endParaRPr lang="zh-CN" altLang="en-US" sz="19900" b="1" dirty="0">
              <a:solidFill>
                <a:srgbClr val="003468">
                  <a:alpha val="4000"/>
                </a:srgbClr>
              </a:solidFill>
            </a:endParaRP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p:cNvSpPr txBox="1"/>
          <p:nvPr/>
        </p:nvSpPr>
        <p:spPr>
          <a:xfrm>
            <a:off x="1345277" y="8351346"/>
            <a:ext cx="12592396" cy="225234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buClr>
                <a:srgbClr val="FF0000"/>
              </a:buClr>
              <a:buFont typeface="Wingdings" panose="05000000000000000000" charset="0"/>
              <a:buChar char="¡"/>
            </a:pPr>
            <a:r>
              <a:rPr lang="en-US" altLang="zh-CN" dirty="0">
                <a:solidFill>
                  <a:schemeClr val="tx1">
                    <a:lumMod val="90000"/>
                    <a:lumOff val="10000"/>
                  </a:schemeClr>
                </a:solidFill>
                <a:latin typeface="Microsoft YaHei" panose="020B0503020204020204" pitchFamily="34" charset="-122"/>
                <a:ea typeface="Microsoft YaHei" panose="020B0503020204020204" pitchFamily="34" charset="-122"/>
              </a:rPr>
              <a:t>Through the powerful information technology capability and the connection of global factories, the operation status of each injection molding machine in all factories in the world can be mastered in the central war situation control room.</a:t>
            </a:r>
            <a:endParaRPr lang="zh-CN" altLang="en-US" dirty="0">
              <a:solidFill>
                <a:schemeClr val="tx1">
                  <a:lumMod val="90000"/>
                  <a:lumOff val="10000"/>
                </a:schemeClr>
              </a:solidFill>
              <a:latin typeface="Microsoft YaHei" panose="020B0503020204020204" pitchFamily="34" charset="-122"/>
              <a:ea typeface="Microsoft YaHei" panose="020B0503020204020204" pitchFamily="34" charset="-122"/>
            </a:endParaRPr>
          </a:p>
        </p:txBody>
      </p:sp>
      <p:pic>
        <p:nvPicPr>
          <p:cNvPr id="2" name="图片 1"/>
          <p:cNvPicPr>
            <a:picLocks noChangeAspect="1"/>
          </p:cNvPicPr>
          <p:nvPr>
            <p:custDataLst>
              <p:tags r:id="rId1"/>
            </p:custDataLst>
          </p:nvPr>
        </p:nvPicPr>
        <p:blipFill>
          <a:blip r:embed="rId5"/>
          <a:stretch>
            <a:fillRect/>
          </a:stretch>
        </p:blipFill>
        <p:spPr>
          <a:xfrm>
            <a:off x="929683" y="2566748"/>
            <a:ext cx="22681327" cy="4776161"/>
          </a:xfrm>
          <a:prstGeom prst="rect">
            <a:avLst/>
          </a:prstGeom>
        </p:spPr>
      </p:pic>
      <p:pic>
        <p:nvPicPr>
          <p:cNvPr id="3" name="图片 2"/>
          <p:cNvPicPr>
            <a:picLocks noChangeAspect="1"/>
          </p:cNvPicPr>
          <p:nvPr>
            <p:custDataLst>
              <p:tags r:id="rId2"/>
            </p:custDataLst>
          </p:nvPr>
        </p:nvPicPr>
        <p:blipFill>
          <a:blip r:embed="rId6"/>
          <a:stretch>
            <a:fillRect/>
          </a:stretch>
        </p:blipFill>
        <p:spPr>
          <a:xfrm>
            <a:off x="14262824" y="7473297"/>
            <a:ext cx="9373031" cy="5266550"/>
          </a:xfrm>
          <a:prstGeom prst="rect">
            <a:avLst/>
          </a:prstGeom>
        </p:spPr>
      </p:pic>
      <p:sp>
        <p:nvSpPr>
          <p:cNvPr id="6" name="Foliennummernplatzhalter 5"/>
          <p:cNvSpPr>
            <a:spLocks noGrp="1"/>
          </p:cNvSpPr>
          <p:nvPr>
            <p:ph type="sldNum" sz="quarter" idx="4"/>
            <p:custDataLst>
              <p:tags r:id="rId3"/>
            </p:custDataLst>
          </p:nvPr>
        </p:nvSpPr>
        <p:spPr>
          <a:xfrm>
            <a:off x="18118348" y="12978858"/>
            <a:ext cx="5486400" cy="761789"/>
          </a:xfrm>
        </p:spPr>
        <p:txBody>
          <a:bodyPr/>
          <a:lstStyle/>
          <a:p>
            <a:r>
              <a:rPr lang="de-DE">
                <a:latin typeface="等线" panose="02010600030101010101" charset="-122"/>
                <a:ea typeface="等线" panose="02010600030101010101" charset="-122"/>
              </a:rPr>
              <a:t>Page  </a:t>
            </a:r>
            <a:fld id="{40ABFDA0-30CA-D749-AA37-09DF4F42551B}" type="slidenum">
              <a:rPr lang="de-DE" smtClean="0">
                <a:latin typeface="等线" panose="02010600030101010101" charset="-122"/>
                <a:ea typeface="等线" panose="02010600030101010101" charset="-122"/>
              </a:rPr>
              <a:t>30</a:t>
            </a:fld>
            <a:endParaRPr lang="de-DE" dirty="0">
              <a:latin typeface="等线" panose="02010600030101010101" charset="-122"/>
              <a:ea typeface="等线" panose="02010600030101010101" charset="-122"/>
            </a:endParaRPr>
          </a:p>
        </p:txBody>
      </p:sp>
      <p:sp>
        <p:nvSpPr>
          <p:cNvPr id="4" name="Titel 3">
            <a:extLst>
              <a:ext uri="{FF2B5EF4-FFF2-40B4-BE49-F238E27FC236}">
                <a16:creationId xmlns:a16="http://schemas.microsoft.com/office/drawing/2014/main" id="{29F75DD5-F750-85DC-D8D9-44233AE525A0}"/>
              </a:ext>
            </a:extLst>
          </p:cNvPr>
          <p:cNvSpPr>
            <a:spLocks noGrp="1"/>
          </p:cNvSpPr>
          <p:nvPr>
            <p:ph type="title"/>
          </p:nvPr>
        </p:nvSpPr>
        <p:spPr>
          <a:xfrm>
            <a:off x="2115816" y="976153"/>
            <a:ext cx="21083586" cy="1659640"/>
          </a:xfrm>
        </p:spPr>
        <p:txBody>
          <a:bodyPr/>
          <a:lstStyle/>
          <a:p>
            <a:r>
              <a:rPr lang="en-US" altLang="zh-CN" sz="4800" dirty="0">
                <a:solidFill>
                  <a:schemeClr val="tx1"/>
                </a:solidFill>
                <a:latin typeface="微软雅黑" panose="020B0503020204020204" pitchFamily="34" charset="-122"/>
                <a:ea typeface="微软雅黑" panose="020B0503020204020204" pitchFamily="34" charset="-122"/>
              </a:rPr>
              <a:t>HT</a:t>
            </a:r>
            <a:r>
              <a:rPr lang="en-US" altLang="zh-CN" sz="8000" dirty="0">
                <a:solidFill>
                  <a:schemeClr val="tx1"/>
                </a:solidFill>
                <a:latin typeface="等线" panose="02010600030101010101" charset="-122"/>
                <a:ea typeface="等线" panose="02010600030101010101" charset="-122"/>
              </a:rPr>
              <a:t> </a:t>
            </a:r>
            <a:r>
              <a:rPr lang="en-US" altLang="zh-CN" sz="4800" dirty="0">
                <a:solidFill>
                  <a:schemeClr val="tx1"/>
                </a:solidFill>
                <a:latin typeface="微软雅黑" panose="020B0503020204020204" pitchFamily="34" charset="-122"/>
                <a:ea typeface="微软雅黑" panose="020B0503020204020204" pitchFamily="34" charset="-122"/>
              </a:rPr>
              <a:t>integration</a:t>
            </a:r>
            <a:endParaRPr lang="en-US" sz="2800" dirty="0">
              <a:solidFill>
                <a:schemeClr val="tx1"/>
              </a:solidFill>
            </a:endParaRPr>
          </a:p>
        </p:txBody>
      </p:sp>
      <p:pic>
        <p:nvPicPr>
          <p:cNvPr id="9" name="图片 8">
            <a:extLst>
              <a:ext uri="{FF2B5EF4-FFF2-40B4-BE49-F238E27FC236}">
                <a16:creationId xmlns:a16="http://schemas.microsoft.com/office/drawing/2014/main" id="{CAA3A636-8817-2E1C-0AA3-856E1A54A05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14976" y="1058562"/>
            <a:ext cx="1612342" cy="128143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594994" y="2476337"/>
            <a:ext cx="16673128" cy="2491740"/>
          </a:xfrm>
          <a:prstGeom prst="rect">
            <a:avLst/>
          </a:prstGeom>
          <a:noFill/>
        </p:spPr>
        <p:txBody>
          <a:bodyPr wrap="square" rtlCol="0">
            <a:spAutoFit/>
          </a:bodyPr>
          <a:lstStyle/>
          <a:p>
            <a:r>
              <a:rPr lang="zh-CN" altLang="en-US" sz="15600" dirty="0">
                <a:solidFill>
                  <a:schemeClr val="bg2"/>
                </a:solidFill>
                <a:latin typeface="等线" panose="02010600030101010101" charset="-122"/>
                <a:ea typeface="等线" panose="02010600030101010101" charset="-122"/>
                <a:cs typeface="Arial" panose="020B0604020202020204" pitchFamily="34" charset="0"/>
                <a:sym typeface="Arial" panose="020B0604020202020204" pitchFamily="34" charset="0"/>
              </a:rPr>
              <a:t>谢谢！</a:t>
            </a:r>
          </a:p>
        </p:txBody>
      </p:sp>
      <p:pic>
        <p:nvPicPr>
          <p:cNvPr id="5" name="图片 4" descr="ZE5"/>
          <p:cNvPicPr>
            <a:picLocks noChangeAspect="1"/>
          </p:cNvPicPr>
          <p:nvPr/>
        </p:nvPicPr>
        <p:blipFill>
          <a:blip r:embed="rId2"/>
          <a:stretch>
            <a:fillRect/>
          </a:stretch>
        </p:blipFill>
        <p:spPr>
          <a:xfrm>
            <a:off x="6785811" y="2732671"/>
            <a:ext cx="20265693" cy="114043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rotWithShape="1">
          <a:blip r:embed="rId3"/>
          <a:srcRect/>
          <a:stretch>
            <a:fillRect/>
          </a:stretch>
        </p:blipFill>
        <p:spPr>
          <a:xfrm>
            <a:off x="7844155" y="2202180"/>
            <a:ext cx="16537940" cy="10678795"/>
          </a:xfrm>
          <a:prstGeom prst="rect">
            <a:avLst/>
          </a:prstGeom>
        </p:spPr>
      </p:pic>
      <p:sp>
        <p:nvSpPr>
          <p:cNvPr id="8" name="Textfeld 7"/>
          <p:cNvSpPr txBox="1"/>
          <p:nvPr/>
        </p:nvSpPr>
        <p:spPr>
          <a:xfrm>
            <a:off x="1065530" y="2151229"/>
            <a:ext cx="6976501" cy="10496720"/>
          </a:xfrm>
          <a:prstGeom prst="rect">
            <a:avLst/>
          </a:prstGeom>
          <a:noFill/>
        </p:spPr>
        <p:txBody>
          <a:bodyPr wrap="square" rtlCol="0">
            <a:spAutoFit/>
          </a:bodyPr>
          <a:lstStyle/>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Various combinations</a:t>
            </a:r>
          </a:p>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Injection structure diversification</a:t>
            </a:r>
          </a:p>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Optimization of plasticized parts</a:t>
            </a:r>
          </a:p>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The temperature control accuracy of the feed outlet is improved</a:t>
            </a:r>
          </a:p>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Box injection mechanism</a:t>
            </a:r>
          </a:p>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rPr>
              <a:t>Precision wire rail support</a:t>
            </a:r>
          </a:p>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mn-ea"/>
              </a:rPr>
              <a:t>High precision pressure sensing module</a:t>
            </a:r>
          </a:p>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Diversified injection characteristics</a:t>
            </a:r>
          </a:p>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rPr>
              <a:t>Injection stability</a:t>
            </a:r>
          </a:p>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Injection molding and pressure holding optimization</a:t>
            </a:r>
          </a:p>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mn-ea"/>
              </a:rPr>
              <a:t>The whole series adopts symmetrical double integral transfer structure</a:t>
            </a:r>
          </a:p>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Arial" panose="020B0604020202020204" pitchFamily="34" charset="0"/>
              </a:rPr>
              <a:t>Rotary injection unit</a:t>
            </a:r>
            <a:endParaRPr lang="zh-CN" altLang="en-US" sz="2800" dirty="0">
              <a:latin typeface="等线" panose="02010600030101010101" charset="-122"/>
              <a:ea typeface="等线" panose="02010600030101010101" charset="-122"/>
              <a:sym typeface="Arial" panose="020B0604020202020204" pitchFamily="34" charset="0"/>
            </a:endParaRPr>
          </a:p>
        </p:txBody>
      </p:sp>
      <p:sp>
        <p:nvSpPr>
          <p:cNvPr id="3" name="Foliennummernplatzhalter 2"/>
          <p:cNvSpPr>
            <a:spLocks noGrp="1"/>
          </p:cNvSpPr>
          <p:nvPr>
            <p:ph type="sldNum" sz="quarter" idx="4294967295"/>
          </p:nvPr>
        </p:nvSpPr>
        <p:spPr>
          <a:xfrm>
            <a:off x="18895695" y="12880975"/>
            <a:ext cx="5486400" cy="730250"/>
          </a:xfrm>
        </p:spPr>
        <p:txBody>
          <a:bodyPr/>
          <a:lstStyle/>
          <a:p>
            <a:r>
              <a:rPr lang="de-DE">
                <a:latin typeface="等线" panose="02010600030101010101" charset="-122"/>
                <a:ea typeface="等线" panose="02010600030101010101" charset="-122"/>
              </a:rPr>
              <a:t>Page  </a:t>
            </a:r>
            <a:fld id="{40ABFDA0-30CA-D749-AA37-09DF4F42551B}" type="slidenum">
              <a:rPr lang="de-DE" smtClean="0">
                <a:latin typeface="等线" panose="02010600030101010101" charset="-122"/>
                <a:ea typeface="等线" panose="02010600030101010101" charset="-122"/>
              </a:rPr>
              <a:t>4</a:t>
            </a:fld>
            <a:endParaRPr lang="de-DE" dirty="0">
              <a:latin typeface="等线" panose="02010600030101010101" charset="-122"/>
              <a:ea typeface="等线" panose="02010600030101010101" charset="-122"/>
            </a:endParaRPr>
          </a:p>
        </p:txBody>
      </p:sp>
      <p:sp>
        <p:nvSpPr>
          <p:cNvPr id="7" name="标题 9">
            <a:extLst>
              <a:ext uri="{FF2B5EF4-FFF2-40B4-BE49-F238E27FC236}">
                <a16:creationId xmlns:a16="http://schemas.microsoft.com/office/drawing/2014/main" id="{DEC20C9F-1451-079A-39A9-17E861CBF7D2}"/>
              </a:ext>
            </a:extLst>
          </p:cNvPr>
          <p:cNvSpPr>
            <a:spLocks noGrp="1"/>
          </p:cNvSpPr>
          <p:nvPr>
            <p:ph type="title"/>
          </p:nvPr>
        </p:nvSpPr>
        <p:spPr>
          <a:xfrm>
            <a:off x="1065530" y="494030"/>
            <a:ext cx="21728430" cy="2292350"/>
          </a:xfrm>
        </p:spPr>
        <p:txBody>
          <a:bodyPr/>
          <a:lstStyle/>
          <a:p>
            <a:r>
              <a:rPr lang="en-US" altLang="zh-CN" dirty="0">
                <a:latin typeface="等线" panose="02010600030101010101" charset="-122"/>
                <a:ea typeface="等线" panose="02010600030101010101" charset="-122"/>
              </a:rPr>
              <a:t>Injection Unit</a:t>
            </a:r>
            <a:br>
              <a:rPr lang="zh-CN" altLang="en-US" dirty="0">
                <a:latin typeface="等线" panose="02010600030101010101" charset="-122"/>
                <a:ea typeface="等线" panose="02010600030101010101" charset="-122"/>
              </a:rPr>
            </a:br>
            <a:r>
              <a:rPr lang="zh-CN" altLang="en-US" sz="3600" dirty="0">
                <a:latin typeface="等线" panose="02010600030101010101" charset="-122"/>
                <a:ea typeface="等线" panose="02010600030101010101" charset="-122"/>
              </a:rPr>
              <a:t>-</a:t>
            </a:r>
            <a:r>
              <a:rPr lang="en-US" altLang="zh-CN" sz="3600" dirty="0">
                <a:latin typeface="等线" panose="02010600030101010101" charset="-122"/>
                <a:ea typeface="等线" panose="02010600030101010101" charset="-122"/>
              </a:rPr>
              <a:t> </a:t>
            </a:r>
            <a:r>
              <a:rPr lang="en-US" altLang="zh-CN" sz="3200" dirty="0">
                <a:latin typeface="等线" panose="02010600030101010101" charset="-122"/>
                <a:ea typeface="等线" panose="02010600030101010101" charset="-122"/>
              </a:rPr>
              <a:t>Main </a:t>
            </a:r>
            <a:r>
              <a:rPr lang="en-US" altLang="zh-CN" sz="3200" dirty="0"/>
              <a:t>C</a:t>
            </a:r>
            <a:r>
              <a:rPr lang="en-US" altLang="zh-CN" sz="3200" dirty="0">
                <a:latin typeface="等线" panose="02010600030101010101" charset="-122"/>
                <a:ea typeface="等线" panose="02010600030101010101" charset="-122"/>
              </a:rPr>
              <a:t>haracteristics</a:t>
            </a:r>
            <a:endParaRPr lang="zh-CN" altLang="en-US" sz="3200" dirty="0">
              <a:latin typeface="等线" panose="02010600030101010101" charset="-122"/>
              <a:ea typeface="等线" panose="02010600030101010101"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latin typeface="等线" panose="02010600030101010101" charset="-122"/>
                <a:ea typeface="等线" panose="02010600030101010101" charset="-122"/>
              </a:rPr>
              <a:t>Injection Unit</a:t>
            </a:r>
            <a:br>
              <a:rPr lang="zh-CN" altLang="en-US" dirty="0">
                <a:latin typeface="等线" panose="02010600030101010101" charset="-122"/>
                <a:ea typeface="等线" panose="02010600030101010101" charset="-122"/>
              </a:rPr>
            </a:br>
            <a:br>
              <a:rPr lang="zh-CN" altLang="en-US" dirty="0">
                <a:latin typeface="等线" panose="02010600030101010101" charset="-122"/>
                <a:ea typeface="等线" panose="02010600030101010101" charset="-122"/>
              </a:rPr>
            </a:br>
            <a:r>
              <a:rPr lang="zh-CN" altLang="en-US" sz="3600" dirty="0">
                <a:latin typeface="等线" panose="02010600030101010101" charset="-122"/>
                <a:ea typeface="等线" panose="02010600030101010101" charset="-122"/>
              </a:rPr>
              <a:t>-</a:t>
            </a:r>
            <a:r>
              <a:rPr lang="en-US" altLang="zh-CN" sz="3600" dirty="0">
                <a:latin typeface="等线" panose="02010600030101010101" charset="-122"/>
                <a:ea typeface="等线" panose="02010600030101010101" charset="-122"/>
              </a:rPr>
              <a:t> Various Combinations</a:t>
            </a:r>
            <a:endParaRPr lang="zh-CN" altLang="en-US" sz="3600" dirty="0">
              <a:latin typeface="等线" panose="02010600030101010101" charset="-122"/>
              <a:ea typeface="等线" panose="02010600030101010101" charset="-122"/>
            </a:endParaRPr>
          </a:p>
        </p:txBody>
      </p:sp>
      <p:pic>
        <p:nvPicPr>
          <p:cNvPr id="7" name="图片 6"/>
          <p:cNvPicPr>
            <a:picLocks noChangeAspect="1"/>
          </p:cNvPicPr>
          <p:nvPr/>
        </p:nvPicPr>
        <p:blipFill rotWithShape="1">
          <a:blip r:embed="rId3"/>
          <a:srcRect/>
          <a:stretch>
            <a:fillRect/>
          </a:stretch>
        </p:blipFill>
        <p:spPr>
          <a:xfrm>
            <a:off x="857267" y="7901871"/>
            <a:ext cx="10411542" cy="5134462"/>
          </a:xfrm>
          <a:prstGeom prst="rect">
            <a:avLst/>
          </a:prstGeom>
        </p:spPr>
      </p:pic>
      <p:pic>
        <p:nvPicPr>
          <p:cNvPr id="3" name="图片 2"/>
          <p:cNvPicPr>
            <a:picLocks noChangeAspect="1"/>
          </p:cNvPicPr>
          <p:nvPr/>
        </p:nvPicPr>
        <p:blipFill>
          <a:blip r:embed="rId4"/>
          <a:stretch>
            <a:fillRect/>
          </a:stretch>
        </p:blipFill>
        <p:spPr>
          <a:xfrm>
            <a:off x="7558139" y="8192895"/>
            <a:ext cx="2714238" cy="2684856"/>
          </a:xfrm>
          <a:prstGeom prst="rect">
            <a:avLst/>
          </a:prstGeom>
        </p:spPr>
      </p:pic>
      <p:cxnSp>
        <p:nvCxnSpPr>
          <p:cNvPr id="14" name="直接连接符 13"/>
          <p:cNvCxnSpPr/>
          <p:nvPr/>
        </p:nvCxnSpPr>
        <p:spPr>
          <a:xfrm>
            <a:off x="6753976" y="6083545"/>
            <a:ext cx="1382009" cy="231750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6" name="直接连接符 255"/>
          <p:cNvCxnSpPr/>
          <p:nvPr/>
        </p:nvCxnSpPr>
        <p:spPr>
          <a:xfrm flipH="1">
            <a:off x="9660432" y="6392181"/>
            <a:ext cx="727097" cy="1870231"/>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7" name="直接连接符 256"/>
          <p:cNvCxnSpPr/>
          <p:nvPr/>
        </p:nvCxnSpPr>
        <p:spPr>
          <a:xfrm flipH="1">
            <a:off x="10272377" y="7613515"/>
            <a:ext cx="4280971" cy="156761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8" name="直接连接符 257"/>
          <p:cNvCxnSpPr/>
          <p:nvPr/>
        </p:nvCxnSpPr>
        <p:spPr>
          <a:xfrm flipH="1" flipV="1">
            <a:off x="10234433" y="10115702"/>
            <a:ext cx="7033153" cy="64490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065772" y="3491331"/>
            <a:ext cx="8202573" cy="954107"/>
          </a:xfrm>
          <a:prstGeom prst="rect">
            <a:avLst/>
          </a:prstGeom>
        </p:spPr>
        <p:txBody>
          <a:bodyPr wrap="square">
            <a:spAutoFit/>
          </a:bodyPr>
          <a:lstStyle/>
          <a:p>
            <a:pPr marL="571500" lvl="0" indent="-571500" defTabSz="914400">
              <a:spcBef>
                <a:spcPts val="1000"/>
              </a:spcBef>
              <a:buClr>
                <a:srgbClr val="0070C0"/>
              </a:buClr>
              <a:buFont typeface=".Hiragino Kaku Gothic Interface W3"/>
              <a:buChar char="◉"/>
            </a:pPr>
            <a:r>
              <a:rPr lang="en-US" altLang="zh-CN" sz="2800" dirty="0">
                <a:solidFill>
                  <a:srgbClr val="212121"/>
                </a:solidFill>
                <a:latin typeface="等线" panose="02010600030101010101" charset="-122"/>
                <a:ea typeface="等线" panose="02010600030101010101" charset="-122"/>
                <a:sym typeface="Arial" panose="020B0604020202020204" pitchFamily="34" charset="0"/>
              </a:rPr>
              <a:t>Diversified combination of clamping device and injection device is realized</a:t>
            </a:r>
            <a:endParaRPr lang="zh-CN" altLang="en-US" sz="2800" dirty="0">
              <a:solidFill>
                <a:srgbClr val="212121"/>
              </a:solidFill>
              <a:latin typeface="等线" panose="02010600030101010101" charset="-122"/>
              <a:ea typeface="等线" panose="02010600030101010101" charset="-122"/>
              <a:sym typeface="Arial" panose="020B0604020202020204" pitchFamily="34" charset="0"/>
            </a:endParaRPr>
          </a:p>
        </p:txBody>
      </p:sp>
      <p:grpSp>
        <p:nvGrpSpPr>
          <p:cNvPr id="5" name="组合 4"/>
          <p:cNvGrpSpPr/>
          <p:nvPr/>
        </p:nvGrpSpPr>
        <p:grpSpPr>
          <a:xfrm>
            <a:off x="12510770" y="5323205"/>
            <a:ext cx="6239510" cy="3387090"/>
            <a:chOff x="21191" y="5658"/>
            <a:chExt cx="9826" cy="5334"/>
          </a:xfrm>
        </p:grpSpPr>
        <p:pic>
          <p:nvPicPr>
            <p:cNvPr id="242" name="图片 241"/>
            <p:cNvPicPr>
              <a:picLocks noChangeAspect="1"/>
            </p:cNvPicPr>
            <p:nvPr/>
          </p:nvPicPr>
          <p:blipFill rotWithShape="1">
            <a:blip r:embed="rId5"/>
            <a:srcRect/>
            <a:stretch>
              <a:fillRect/>
            </a:stretch>
          </p:blipFill>
          <p:spPr>
            <a:xfrm>
              <a:off x="22099" y="5658"/>
              <a:ext cx="8918" cy="5334"/>
            </a:xfrm>
            <a:prstGeom prst="rect">
              <a:avLst/>
            </a:prstGeom>
          </p:spPr>
        </p:pic>
        <p:pic>
          <p:nvPicPr>
            <p:cNvPr id="15" name="图片 14"/>
            <p:cNvPicPr>
              <a:picLocks noChangeAspect="1"/>
            </p:cNvPicPr>
            <p:nvPr/>
          </p:nvPicPr>
          <p:blipFill rotWithShape="1">
            <a:blip r:embed="rId6"/>
            <a:srcRect/>
            <a:stretch>
              <a:fillRect/>
            </a:stretch>
          </p:blipFill>
          <p:spPr>
            <a:xfrm>
              <a:off x="21191" y="8452"/>
              <a:ext cx="929" cy="856"/>
            </a:xfrm>
            <a:prstGeom prst="rect">
              <a:avLst/>
            </a:prstGeom>
          </p:spPr>
        </p:pic>
      </p:grpSp>
      <p:grpSp>
        <p:nvGrpSpPr>
          <p:cNvPr id="6" name="组合 5"/>
          <p:cNvGrpSpPr/>
          <p:nvPr/>
        </p:nvGrpSpPr>
        <p:grpSpPr>
          <a:xfrm>
            <a:off x="7727950" y="4314825"/>
            <a:ext cx="5514975" cy="3150235"/>
            <a:chOff x="12107" y="4543"/>
            <a:chExt cx="8685" cy="4961"/>
          </a:xfrm>
        </p:grpSpPr>
        <p:pic>
          <p:nvPicPr>
            <p:cNvPr id="11" name="图片 10"/>
            <p:cNvPicPr>
              <a:picLocks noChangeAspect="1"/>
            </p:cNvPicPr>
            <p:nvPr/>
          </p:nvPicPr>
          <p:blipFill rotWithShape="1">
            <a:blip r:embed="rId7"/>
            <a:srcRect/>
            <a:stretch>
              <a:fillRect/>
            </a:stretch>
          </p:blipFill>
          <p:spPr>
            <a:xfrm>
              <a:off x="12768" y="4543"/>
              <a:ext cx="8024" cy="4961"/>
            </a:xfrm>
            <a:prstGeom prst="rect">
              <a:avLst/>
            </a:prstGeom>
          </p:spPr>
        </p:pic>
        <p:pic>
          <p:nvPicPr>
            <p:cNvPr id="16" name="图片 15"/>
            <p:cNvPicPr>
              <a:picLocks noChangeAspect="1"/>
            </p:cNvPicPr>
            <p:nvPr/>
          </p:nvPicPr>
          <p:blipFill rotWithShape="1">
            <a:blip r:embed="rId8"/>
            <a:srcRect/>
            <a:stretch>
              <a:fillRect/>
            </a:stretch>
          </p:blipFill>
          <p:spPr>
            <a:xfrm>
              <a:off x="12107" y="6963"/>
              <a:ext cx="706" cy="650"/>
            </a:xfrm>
            <a:prstGeom prst="rect">
              <a:avLst/>
            </a:prstGeom>
          </p:spPr>
        </p:pic>
      </p:grpSp>
      <p:grpSp>
        <p:nvGrpSpPr>
          <p:cNvPr id="8" name="组合 7"/>
          <p:cNvGrpSpPr/>
          <p:nvPr/>
        </p:nvGrpSpPr>
        <p:grpSpPr>
          <a:xfrm>
            <a:off x="3021330" y="4588510"/>
            <a:ext cx="4617085" cy="2602230"/>
            <a:chOff x="4735" y="4827"/>
            <a:chExt cx="7271" cy="4098"/>
          </a:xfrm>
        </p:grpSpPr>
        <p:pic>
          <p:nvPicPr>
            <p:cNvPr id="243" name="图片 242"/>
            <p:cNvPicPr>
              <a:picLocks noChangeAspect="1"/>
            </p:cNvPicPr>
            <p:nvPr/>
          </p:nvPicPr>
          <p:blipFill rotWithShape="1">
            <a:blip r:embed="rId7"/>
            <a:srcRect/>
            <a:stretch>
              <a:fillRect/>
            </a:stretch>
          </p:blipFill>
          <p:spPr>
            <a:xfrm>
              <a:off x="5377" y="4827"/>
              <a:ext cx="6629" cy="4098"/>
            </a:xfrm>
            <a:prstGeom prst="rect">
              <a:avLst/>
            </a:prstGeom>
          </p:spPr>
        </p:pic>
        <p:pic>
          <p:nvPicPr>
            <p:cNvPr id="19" name="图片 18"/>
            <p:cNvPicPr>
              <a:picLocks noChangeAspect="1"/>
            </p:cNvPicPr>
            <p:nvPr/>
          </p:nvPicPr>
          <p:blipFill rotWithShape="1">
            <a:blip r:embed="rId9"/>
            <a:srcRect/>
            <a:stretch>
              <a:fillRect/>
            </a:stretch>
          </p:blipFill>
          <p:spPr>
            <a:xfrm>
              <a:off x="4735" y="6820"/>
              <a:ext cx="586" cy="653"/>
            </a:xfrm>
            <a:prstGeom prst="rect">
              <a:avLst/>
            </a:prstGeom>
          </p:spPr>
        </p:pic>
      </p:grpSp>
      <p:grpSp>
        <p:nvGrpSpPr>
          <p:cNvPr id="4" name="组合 3"/>
          <p:cNvGrpSpPr/>
          <p:nvPr/>
        </p:nvGrpSpPr>
        <p:grpSpPr>
          <a:xfrm>
            <a:off x="16002485" y="8700926"/>
            <a:ext cx="7978971" cy="4369523"/>
            <a:chOff x="25472" y="11969"/>
            <a:chExt cx="12565" cy="6881"/>
          </a:xfrm>
        </p:grpSpPr>
        <p:pic>
          <p:nvPicPr>
            <p:cNvPr id="9" name="图片 8"/>
            <p:cNvPicPr>
              <a:picLocks noChangeAspect="1"/>
            </p:cNvPicPr>
            <p:nvPr/>
          </p:nvPicPr>
          <p:blipFill rotWithShape="1">
            <a:blip r:embed="rId10"/>
            <a:srcRect/>
            <a:stretch>
              <a:fillRect/>
            </a:stretch>
          </p:blipFill>
          <p:spPr>
            <a:xfrm>
              <a:off x="26554" y="11969"/>
              <a:ext cx="11483" cy="6881"/>
            </a:xfrm>
            <a:prstGeom prst="rect">
              <a:avLst/>
            </a:prstGeom>
          </p:spPr>
        </p:pic>
        <p:pic>
          <p:nvPicPr>
            <p:cNvPr id="2" name="图片 1"/>
            <p:cNvPicPr>
              <a:picLocks noChangeAspect="1"/>
            </p:cNvPicPr>
            <p:nvPr/>
          </p:nvPicPr>
          <p:blipFill rotWithShape="1">
            <a:blip r:embed="rId11"/>
            <a:srcRect/>
            <a:stretch>
              <a:fillRect/>
            </a:stretch>
          </p:blipFill>
          <p:spPr>
            <a:xfrm>
              <a:off x="25472" y="15775"/>
              <a:ext cx="1082" cy="997"/>
            </a:xfrm>
            <a:prstGeom prst="rect">
              <a:avLst/>
            </a:prstGeom>
          </p:spPr>
        </p:pic>
      </p:gr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latin typeface="等线" panose="02010600030101010101" charset="-122"/>
                <a:ea typeface="等线" panose="02010600030101010101" charset="-122"/>
              </a:rPr>
              <a:t>Injection Unit</a:t>
            </a:r>
            <a:br>
              <a:rPr lang="zh-CN" altLang="en-US" dirty="0">
                <a:latin typeface="等线" panose="02010600030101010101" charset="-122"/>
                <a:ea typeface="等线" panose="02010600030101010101" charset="-122"/>
              </a:rPr>
            </a:br>
            <a:br>
              <a:rPr lang="zh-CN" altLang="en-US" dirty="0">
                <a:latin typeface="等线" panose="02010600030101010101" charset="-122"/>
                <a:ea typeface="等线" panose="02010600030101010101" charset="-122"/>
              </a:rPr>
            </a:br>
            <a:r>
              <a:rPr lang="en-US" altLang="zh-CN" sz="3600" dirty="0">
                <a:latin typeface="等线" panose="02010600030101010101" charset="-122"/>
                <a:ea typeface="等线" panose="02010600030101010101" charset="-122"/>
              </a:rPr>
              <a:t>-</a:t>
            </a:r>
            <a:r>
              <a:rPr lang="en-US" altLang="zh-CN" sz="3600" dirty="0">
                <a:latin typeface="等线" panose="02010600030101010101" charset="-122"/>
                <a:ea typeface="等线" panose="02010600030101010101" charset="-122"/>
                <a:sym typeface="Arial" panose="020B0604020202020204" pitchFamily="34" charset="0"/>
              </a:rPr>
              <a:t>Injection Structure </a:t>
            </a:r>
            <a:r>
              <a:rPr lang="en-US" altLang="zh-CN" sz="3600" dirty="0">
                <a:sym typeface="Arial" panose="020B0604020202020204" pitchFamily="34" charset="0"/>
              </a:rPr>
              <a:t>D</a:t>
            </a:r>
            <a:r>
              <a:rPr lang="en-US" altLang="zh-CN" sz="3600" dirty="0">
                <a:latin typeface="等线" panose="02010600030101010101" charset="-122"/>
                <a:ea typeface="等线" panose="02010600030101010101" charset="-122"/>
                <a:sym typeface="Arial" panose="020B0604020202020204" pitchFamily="34" charset="0"/>
              </a:rPr>
              <a:t>iversification</a:t>
            </a:r>
            <a:br>
              <a:rPr lang="en-US" altLang="zh-CN" sz="3600" dirty="0">
                <a:latin typeface="等线" panose="02010600030101010101" charset="-122"/>
                <a:ea typeface="等线" panose="02010600030101010101" charset="-122"/>
                <a:sym typeface="Arial" panose="020B0604020202020204" pitchFamily="34" charset="0"/>
              </a:rPr>
            </a:br>
            <a:endParaRPr lang="zh-CN" altLang="en-US" sz="3600" dirty="0">
              <a:latin typeface="等线" panose="02010600030101010101" charset="-122"/>
              <a:ea typeface="等线" panose="02010600030101010101" charset="-122"/>
            </a:endParaRPr>
          </a:p>
        </p:txBody>
      </p:sp>
      <p:sp>
        <p:nvSpPr>
          <p:cNvPr id="30" name="Rechteck 29"/>
          <p:cNvSpPr/>
          <p:nvPr/>
        </p:nvSpPr>
        <p:spPr>
          <a:xfrm>
            <a:off x="15938278" y="3317358"/>
            <a:ext cx="7486872" cy="912070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ea typeface="微软雅黑" panose="020B0503020204020204" pitchFamily="34" charset="-122"/>
              <a:sym typeface="Arial" panose="020B0604020202020204" pitchFamily="34" charset="0"/>
            </a:endParaRPr>
          </a:p>
        </p:txBody>
      </p:sp>
      <p:sp>
        <p:nvSpPr>
          <p:cNvPr id="29" name="Rechteck 28"/>
          <p:cNvSpPr/>
          <p:nvPr/>
        </p:nvSpPr>
        <p:spPr>
          <a:xfrm>
            <a:off x="8112716" y="3317358"/>
            <a:ext cx="7493916" cy="912070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ea typeface="微软雅黑" panose="020B0503020204020204" pitchFamily="34" charset="-122"/>
              <a:sym typeface="Arial" panose="020B0604020202020204" pitchFamily="34" charset="0"/>
            </a:endParaRPr>
          </a:p>
        </p:txBody>
      </p:sp>
      <p:sp>
        <p:nvSpPr>
          <p:cNvPr id="9" name="Rechteck 8"/>
          <p:cNvSpPr/>
          <p:nvPr/>
        </p:nvSpPr>
        <p:spPr>
          <a:xfrm>
            <a:off x="669925" y="3317358"/>
            <a:ext cx="7127615" cy="912070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ea typeface="微软雅黑" panose="020B0503020204020204" pitchFamily="34" charset="-122"/>
              <a:sym typeface="Arial" panose="020B0604020202020204" pitchFamily="34" charset="0"/>
            </a:endParaRPr>
          </a:p>
        </p:txBody>
      </p:sp>
      <p:sp>
        <p:nvSpPr>
          <p:cNvPr id="18" name="object 19"/>
          <p:cNvSpPr/>
          <p:nvPr/>
        </p:nvSpPr>
        <p:spPr>
          <a:xfrm>
            <a:off x="669925" y="6782419"/>
            <a:ext cx="6880204" cy="3751283"/>
          </a:xfrm>
          <a:prstGeom prst="rect">
            <a:avLst/>
          </a:prstGeom>
          <a:blipFill>
            <a:blip r:embed="rId3" cstate="print"/>
            <a:stretch>
              <a:fillRect/>
            </a:stretch>
          </a:blipFill>
        </p:spPr>
        <p:txBody>
          <a:bodyPr wrap="square" lIns="0" tIns="0" rIns="0" bIns="0" rtlCol="0"/>
          <a:lstStyle/>
          <a:p>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 name="object 29"/>
          <p:cNvSpPr/>
          <p:nvPr/>
        </p:nvSpPr>
        <p:spPr>
          <a:xfrm>
            <a:off x="15938278" y="7181402"/>
            <a:ext cx="8925620" cy="5931479"/>
          </a:xfrm>
          <a:prstGeom prst="rect">
            <a:avLst/>
          </a:prstGeom>
          <a:blipFill>
            <a:blip r:embed="rId4" cstate="screen"/>
            <a:stretch>
              <a:fillRect r="1"/>
            </a:stretch>
          </a:blipFill>
        </p:spPr>
        <p:txBody>
          <a:bodyPr wrap="square" lIns="0" tIns="0" rIns="0" bIns="0" rtlCol="0"/>
          <a:lstStyle/>
          <a:p>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 name="object 20"/>
          <p:cNvSpPr txBox="1"/>
          <p:nvPr/>
        </p:nvSpPr>
        <p:spPr>
          <a:xfrm>
            <a:off x="16938859" y="3582535"/>
            <a:ext cx="5506132" cy="391795"/>
          </a:xfrm>
          <a:prstGeom prst="rect">
            <a:avLst/>
          </a:prstGeom>
        </p:spPr>
        <p:txBody>
          <a:bodyPr vert="horz" wrap="square" lIns="0" tIns="22860" rIns="0" bIns="0" rtlCol="0">
            <a:spAutoFit/>
          </a:bodyPr>
          <a:lstStyle/>
          <a:p>
            <a:pPr algn="ctr">
              <a:lnSpc>
                <a:spcPct val="100000"/>
              </a:lnSpc>
              <a:spcBef>
                <a:spcPts val="180"/>
              </a:spcBef>
            </a:pPr>
            <a:r>
              <a:rPr lang="en-US" altLang="zh-CN"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Four-axis drive</a:t>
            </a:r>
            <a:endParaRPr lang="zh-CN" altLang="en-US"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endParaRPr>
          </a:p>
        </p:txBody>
      </p:sp>
      <p:sp>
        <p:nvSpPr>
          <p:cNvPr id="21" name="object 21"/>
          <p:cNvSpPr txBox="1"/>
          <p:nvPr/>
        </p:nvSpPr>
        <p:spPr>
          <a:xfrm>
            <a:off x="1917627" y="3582535"/>
            <a:ext cx="4404540" cy="391795"/>
          </a:xfrm>
          <a:prstGeom prst="rect">
            <a:avLst/>
          </a:prstGeom>
        </p:spPr>
        <p:txBody>
          <a:bodyPr vert="horz" wrap="square" lIns="0" tIns="22860" rIns="0" bIns="0" rtlCol="0">
            <a:spAutoFit/>
          </a:bodyPr>
          <a:lstStyle/>
          <a:p>
            <a:pPr algn="ctr">
              <a:lnSpc>
                <a:spcPct val="100000"/>
              </a:lnSpc>
              <a:spcBef>
                <a:spcPts val="60"/>
              </a:spcBef>
            </a:pPr>
            <a:r>
              <a:rPr lang="en-US" altLang="zh-CN"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Single axle drive</a:t>
            </a:r>
            <a:endParaRPr lang="zh-CN" altLang="en-US"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endParaRPr>
          </a:p>
        </p:txBody>
      </p:sp>
      <p:sp>
        <p:nvSpPr>
          <p:cNvPr id="22" name="object 22"/>
          <p:cNvSpPr txBox="1"/>
          <p:nvPr/>
        </p:nvSpPr>
        <p:spPr>
          <a:xfrm>
            <a:off x="8893893" y="3582535"/>
            <a:ext cx="5459309" cy="391795"/>
          </a:xfrm>
          <a:prstGeom prst="rect">
            <a:avLst/>
          </a:prstGeom>
        </p:spPr>
        <p:txBody>
          <a:bodyPr vert="horz" wrap="square" lIns="0" tIns="22860" rIns="0" bIns="0" rtlCol="0">
            <a:spAutoFit/>
          </a:bodyPr>
          <a:lstStyle/>
          <a:p>
            <a:pPr algn="ctr">
              <a:lnSpc>
                <a:spcPct val="100000"/>
              </a:lnSpc>
              <a:spcBef>
                <a:spcPts val="60"/>
              </a:spcBef>
            </a:pPr>
            <a:r>
              <a:rPr lang="en-US" altLang="zh-CN"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Double-axis drive</a:t>
            </a:r>
            <a:endParaRPr lang="zh-CN" altLang="en-US"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endParaRPr>
          </a:p>
        </p:txBody>
      </p:sp>
      <p:sp>
        <p:nvSpPr>
          <p:cNvPr id="23" name="object 32"/>
          <p:cNvSpPr txBox="1"/>
          <p:nvPr/>
        </p:nvSpPr>
        <p:spPr>
          <a:xfrm>
            <a:off x="334746" y="4791395"/>
            <a:ext cx="7570303" cy="1958741"/>
          </a:xfrm>
          <a:prstGeom prst="rect">
            <a:avLst/>
          </a:prstGeom>
        </p:spPr>
        <p:txBody>
          <a:bodyPr vert="horz" wrap="square" lIns="0" tIns="22860" rIns="0" bIns="0" rtlCol="0">
            <a:spAutoFit/>
          </a:bodyPr>
          <a:lstStyle/>
          <a:p>
            <a:pPr marL="224790" algn="ctr">
              <a:lnSpc>
                <a:spcPct val="100000"/>
              </a:lnSpc>
              <a:spcBef>
                <a:spcPts val="180"/>
              </a:spcBef>
            </a:pPr>
            <a:r>
              <a:rPr lang="en-US" altLang="zh-CN"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Box structure design</a:t>
            </a:r>
          </a:p>
          <a:p>
            <a:pPr marL="224790" algn="ctr">
              <a:lnSpc>
                <a:spcPct val="100000"/>
              </a:lnSpc>
              <a:spcBef>
                <a:spcPts val="180"/>
              </a:spcBef>
            </a:pPr>
            <a:r>
              <a:rPr lang="en-US" altLang="zh-CN"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One line servo injection system layout</a:t>
            </a:r>
          </a:p>
          <a:p>
            <a:pPr marL="224790" algn="ctr">
              <a:lnSpc>
                <a:spcPct val="100000"/>
              </a:lnSpc>
              <a:spcBef>
                <a:spcPts val="180"/>
              </a:spcBef>
            </a:pPr>
            <a:r>
              <a:rPr lang="en-US" altLang="zh-CN"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High precision and high efficiency</a:t>
            </a:r>
          </a:p>
          <a:p>
            <a:pPr marL="224790" algn="ctr">
              <a:lnSpc>
                <a:spcPct val="100000"/>
              </a:lnSpc>
              <a:spcBef>
                <a:spcPts val="180"/>
              </a:spcBef>
            </a:pPr>
            <a:endParaRPr lang="de-DE"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endParaRPr>
          </a:p>
          <a:p>
            <a:pPr marL="12065" marR="5080" algn="ctr">
              <a:lnSpc>
                <a:spcPct val="108000"/>
              </a:lnSpc>
            </a:pPr>
            <a:r>
              <a:rPr lang="en-US" altLang="zh-CN"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Injection unit</a:t>
            </a:r>
            <a:r>
              <a:rPr lang="zh-CN" altLang="en-US"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a:t>
            </a:r>
            <a:r>
              <a:rPr lang="de-DE"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50 ..... 1700</a:t>
            </a:r>
            <a:endParaRPr lang="de-DE" sz="240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endParaRPr>
          </a:p>
        </p:txBody>
      </p:sp>
      <p:sp>
        <p:nvSpPr>
          <p:cNvPr id="24" name="object 33"/>
          <p:cNvSpPr txBox="1"/>
          <p:nvPr/>
        </p:nvSpPr>
        <p:spPr>
          <a:xfrm>
            <a:off x="8495069" y="4791394"/>
            <a:ext cx="6729210" cy="2028248"/>
          </a:xfrm>
          <a:prstGeom prst="rect">
            <a:avLst/>
          </a:prstGeom>
        </p:spPr>
        <p:txBody>
          <a:bodyPr vert="horz" wrap="square" lIns="0" tIns="12700" rIns="0" bIns="0" rtlCol="0">
            <a:spAutoFit/>
          </a:bodyPr>
          <a:lstStyle/>
          <a:p>
            <a:pPr marL="12065" marR="5080" algn="ctr">
              <a:lnSpc>
                <a:spcPct val="108000"/>
              </a:lnSpc>
              <a:spcBef>
                <a:spcPts val="100"/>
              </a:spcBef>
            </a:pPr>
            <a:r>
              <a:rPr lang="en-US" altLang="zh-CN"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Dual servo synchronous injection system layout</a:t>
            </a:r>
          </a:p>
          <a:p>
            <a:pPr marL="12065" marR="5080" algn="ctr">
              <a:lnSpc>
                <a:spcPct val="108000"/>
              </a:lnSpc>
              <a:spcBef>
                <a:spcPts val="100"/>
              </a:spcBef>
            </a:pPr>
            <a:r>
              <a:rPr lang="en-US" altLang="zh-CN"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Comes with balanced injection and correction protection function</a:t>
            </a:r>
            <a:endParaRPr lang="en-US"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endParaRPr>
          </a:p>
          <a:p>
            <a:pPr marL="12065" marR="5080" algn="ctr">
              <a:lnSpc>
                <a:spcPct val="108000"/>
              </a:lnSpc>
              <a:spcBef>
                <a:spcPts val="100"/>
              </a:spcBef>
            </a:pPr>
            <a:endParaRPr lang="de-DE" sz="240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endParaRPr>
          </a:p>
          <a:p>
            <a:pPr marL="12065" marR="5080" algn="ctr">
              <a:lnSpc>
                <a:spcPct val="108000"/>
              </a:lnSpc>
              <a:spcBef>
                <a:spcPts val="100"/>
              </a:spcBef>
            </a:pPr>
            <a:r>
              <a:rPr lang="en-US" altLang="zh-CN"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Injection unit</a:t>
            </a:r>
            <a:r>
              <a:rPr lang="zh-CN" altLang="en-US"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 </a:t>
            </a:r>
            <a:r>
              <a:rPr lang="de-DE" sz="240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2250 ... 12800 </a:t>
            </a:r>
          </a:p>
        </p:txBody>
      </p:sp>
      <p:sp>
        <p:nvSpPr>
          <p:cNvPr id="25" name="object 34"/>
          <p:cNvSpPr txBox="1"/>
          <p:nvPr/>
        </p:nvSpPr>
        <p:spPr>
          <a:xfrm>
            <a:off x="16938859" y="4791395"/>
            <a:ext cx="5506132" cy="2427139"/>
          </a:xfrm>
          <a:prstGeom prst="rect">
            <a:avLst/>
          </a:prstGeom>
        </p:spPr>
        <p:txBody>
          <a:bodyPr vert="horz" wrap="square" lIns="0" tIns="12700" rIns="0" bIns="0" rtlCol="0">
            <a:spAutoFit/>
          </a:bodyPr>
          <a:lstStyle/>
          <a:p>
            <a:pPr marL="12700" marR="5080" algn="ctr">
              <a:lnSpc>
                <a:spcPct val="108000"/>
              </a:lnSpc>
              <a:spcBef>
                <a:spcPts val="100"/>
              </a:spcBef>
            </a:pPr>
            <a:r>
              <a:rPr lang="en-US" altLang="zh-CN"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Four ball screws, four motors  direct drive layout design</a:t>
            </a:r>
          </a:p>
          <a:p>
            <a:pPr marL="12700" marR="5080" algn="ctr">
              <a:lnSpc>
                <a:spcPct val="108000"/>
              </a:lnSpc>
              <a:spcBef>
                <a:spcPts val="100"/>
              </a:spcBef>
            </a:pPr>
            <a:r>
              <a:rPr lang="en-US" altLang="zh-CN"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Multi-servo shaft synchronous drive</a:t>
            </a:r>
          </a:p>
          <a:p>
            <a:pPr marL="12700" marR="5080" algn="ctr">
              <a:lnSpc>
                <a:spcPct val="108000"/>
              </a:lnSpc>
              <a:spcBef>
                <a:spcPts val="100"/>
              </a:spcBef>
            </a:pPr>
            <a:r>
              <a:rPr lang="en-US" altLang="zh-CN"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High torque servo motor direct drive multi-axis control technology</a:t>
            </a:r>
            <a:endParaRPr lang="de-DE" sz="240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endParaRPr>
          </a:p>
          <a:p>
            <a:pPr marL="12700" marR="5080" algn="ctr">
              <a:lnSpc>
                <a:spcPct val="108000"/>
              </a:lnSpc>
              <a:spcBef>
                <a:spcPts val="100"/>
              </a:spcBef>
            </a:pPr>
            <a:r>
              <a:rPr lang="en-US" altLang="zh-CN"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Injection unit </a:t>
            </a:r>
            <a:r>
              <a:rPr lang="zh-CN" altLang="en-US" sz="2400" spc="-1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 </a:t>
            </a:r>
            <a:r>
              <a:rPr lang="de-DE" sz="2400" dirty="0">
                <a:solidFill>
                  <a:srgbClr val="212121"/>
                </a:solidFill>
                <a:latin typeface="等线" panose="02010600030101010101" charset="-122"/>
                <a:ea typeface="等线" panose="02010600030101010101" charset="-122"/>
                <a:cs typeface="Arial" panose="020B0604020202020204" pitchFamily="34" charset="0"/>
                <a:sym typeface="Arial" panose="020B0604020202020204" pitchFamily="34" charset="0"/>
              </a:rPr>
              <a:t>17800-22800</a:t>
            </a:r>
          </a:p>
        </p:txBody>
      </p:sp>
      <p:cxnSp>
        <p:nvCxnSpPr>
          <p:cNvPr id="11" name="Gerade Verbindung 10"/>
          <p:cNvCxnSpPr/>
          <p:nvPr/>
        </p:nvCxnSpPr>
        <p:spPr>
          <a:xfrm>
            <a:off x="669925" y="12119088"/>
            <a:ext cx="11521281" cy="0"/>
          </a:xfrm>
          <a:prstGeom prst="line">
            <a:avLst/>
          </a:prstGeom>
          <a:ln w="146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a:off x="669925" y="12310474"/>
            <a:ext cx="14936707" cy="0"/>
          </a:xfrm>
          <a:prstGeom prst="line">
            <a:avLst/>
          </a:prstGeom>
          <a:ln w="146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a:off x="669925" y="12501860"/>
            <a:ext cx="22755225" cy="0"/>
          </a:xfrm>
          <a:prstGeom prst="line">
            <a:avLst/>
          </a:prstGeom>
          <a:ln w="146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7" name="图片 26" descr="图片包含 游戏机, 滑雪, 飞机, 空气&#10;&#10;描述已自动生成"/>
          <p:cNvPicPr>
            <a:picLocks noChangeAspect="1"/>
          </p:cNvPicPr>
          <p:nvPr/>
        </p:nvPicPr>
        <p:blipFill rotWithShape="1">
          <a:blip r:embed="rId5"/>
          <a:srcRect/>
          <a:stretch>
            <a:fillRect/>
          </a:stretch>
        </p:blipFill>
        <p:spPr>
          <a:xfrm>
            <a:off x="7816645" y="7787148"/>
            <a:ext cx="8347587" cy="6941966"/>
          </a:xfrm>
          <a:prstGeom prst="rect">
            <a:avLst/>
          </a:prstGeom>
        </p:spPr>
      </p:pic>
      <p:sp>
        <p:nvSpPr>
          <p:cNvPr id="31" name="Foliennummernplatzhalter 2"/>
          <p:cNvSpPr txBox="1"/>
          <p:nvPr/>
        </p:nvSpPr>
        <p:spPr>
          <a:xfrm>
            <a:off x="18118348" y="12978858"/>
            <a:ext cx="5486400" cy="761789"/>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latin typeface="等线" panose="02010600030101010101" charset="-122"/>
                <a:ea typeface="等线" panose="02010600030101010101" charset="-122"/>
              </a:rPr>
              <a:t>Page  </a:t>
            </a:r>
            <a:fld id="{40ABFDA0-30CA-D749-AA37-09DF4F42551B}" type="slidenum">
              <a:rPr lang="de-DE" smtClean="0">
                <a:latin typeface="等线" panose="02010600030101010101" charset="-122"/>
                <a:ea typeface="等线" panose="02010600030101010101" charset="-122"/>
              </a:rPr>
              <a:t>6</a:t>
            </a:fld>
            <a:endParaRPr lang="de-DE" dirty="0">
              <a:latin typeface="等线" panose="02010600030101010101" charset="-122"/>
              <a:ea typeface="等线" panose="02010600030101010101"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0563024" y="5135431"/>
            <a:ext cx="12320905" cy="6486525"/>
          </a:xfrm>
          <a:prstGeom prst="rect">
            <a:avLst/>
          </a:prstGeom>
        </p:spPr>
      </p:pic>
      <p:sp>
        <p:nvSpPr>
          <p:cNvPr id="5" name="标题 4"/>
          <p:cNvSpPr>
            <a:spLocks noGrp="1"/>
          </p:cNvSpPr>
          <p:nvPr>
            <p:ph type="title"/>
          </p:nvPr>
        </p:nvSpPr>
        <p:spPr/>
        <p:txBody>
          <a:bodyPr/>
          <a:lstStyle/>
          <a:p>
            <a:r>
              <a:rPr lang="en-US" altLang="zh-CN" dirty="0">
                <a:latin typeface="等线" panose="02010600030101010101" charset="-122"/>
                <a:ea typeface="等线" panose="02010600030101010101" charset="-122"/>
              </a:rPr>
              <a:t>Injection Unit</a:t>
            </a:r>
            <a:br>
              <a:rPr lang="zh-CN" altLang="en-US" dirty="0">
                <a:latin typeface="等线" panose="02010600030101010101" charset="-122"/>
                <a:ea typeface="等线" panose="02010600030101010101" charset="-122"/>
              </a:rPr>
            </a:br>
            <a:br>
              <a:rPr lang="zh-CN" altLang="en-US" dirty="0">
                <a:latin typeface="等线" panose="02010600030101010101" charset="-122"/>
                <a:ea typeface="等线" panose="02010600030101010101" charset="-122"/>
              </a:rPr>
            </a:br>
            <a:r>
              <a:rPr lang="en-US" altLang="zh-CN" sz="3600" dirty="0">
                <a:solidFill>
                  <a:schemeClr val="tx1"/>
                </a:solidFill>
                <a:latin typeface="等线" panose="02010600030101010101" charset="-122"/>
                <a:ea typeface="等线" panose="02010600030101010101" charset="-122"/>
                <a:cs typeface="等线" panose="02010600030101010101" charset="-122"/>
              </a:rPr>
              <a:t>-</a:t>
            </a:r>
            <a:r>
              <a:rPr lang="en-US" altLang="zh-CN" sz="3600" dirty="0">
                <a:solidFill>
                  <a:schemeClr val="tx1"/>
                </a:solidFill>
                <a:latin typeface="等线" panose="02010600030101010101" charset="-122"/>
                <a:ea typeface="等线" panose="02010600030101010101" charset="-122"/>
                <a:cs typeface="等线" panose="02010600030101010101" charset="-122"/>
                <a:sym typeface="Arial" panose="020B0604020202020204" pitchFamily="34" charset="0"/>
              </a:rPr>
              <a:t> </a:t>
            </a:r>
            <a:r>
              <a:rPr lang="en-US" altLang="zh-CN" sz="3200" dirty="0">
                <a:solidFill>
                  <a:schemeClr val="tx1"/>
                </a:solidFill>
                <a:latin typeface="等线" panose="02010600030101010101" charset="-122"/>
                <a:ea typeface="等线" panose="02010600030101010101" charset="-122"/>
                <a:cs typeface="等线" panose="02010600030101010101" charset="-122"/>
                <a:sym typeface="Arial" panose="020B0604020202020204" pitchFamily="34" charset="0"/>
              </a:rPr>
              <a:t>The horizontal precision of temperature control at the feeding opening is improved</a:t>
            </a:r>
            <a:endParaRPr lang="zh-CN" altLang="en-US" sz="3200" dirty="0">
              <a:solidFill>
                <a:schemeClr val="tx1"/>
              </a:solidFill>
              <a:latin typeface="等线" panose="02010600030101010101" charset="-122"/>
              <a:ea typeface="等线" panose="02010600030101010101" charset="-122"/>
              <a:cs typeface="等线" panose="02010600030101010101" charset="-122"/>
              <a:sym typeface="Arial" panose="020B0604020202020204" pitchFamily="34" charset="0"/>
            </a:endParaRPr>
          </a:p>
        </p:txBody>
      </p:sp>
      <p:sp>
        <p:nvSpPr>
          <p:cNvPr id="2" name="Text Placeholder 8"/>
          <p:cNvSpPr txBox="1"/>
          <p:nvPr/>
        </p:nvSpPr>
        <p:spPr>
          <a:xfrm>
            <a:off x="1065529" y="2791329"/>
            <a:ext cx="10556976" cy="468820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fontAlgn="auto">
              <a:lnSpc>
                <a:spcPct val="140000"/>
              </a:lnSpc>
              <a:buClr>
                <a:srgbClr val="396FBC"/>
              </a:buClr>
              <a:buFont typeface=".Hiragino Kaku Gothic Interface W3"/>
              <a:buChar char="◉"/>
            </a:pPr>
            <a:r>
              <a:rPr lang="en-US" altLang="zh-CN" dirty="0">
                <a:latin typeface="等线" panose="02010600030101010101" charset="-122"/>
                <a:ea typeface="等线" panose="02010600030101010101" charset="-122"/>
              </a:rPr>
              <a:t>Through the optimization of the control model, the feed valve is accurately controlled, and the temperature fluctuation range of the feed outlet during the molding process is narrowed by more than 70%, and the temperature fluctuation range of most models is narrowed to within ±0.5℃, which greatly improves the stability of specific material storage.</a:t>
            </a:r>
            <a:endParaRPr lang="zh-CN" altLang="en-US" dirty="0">
              <a:latin typeface="等线" panose="02010600030101010101" charset="-122"/>
              <a:ea typeface="等线" panose="02010600030101010101" charset="-122"/>
            </a:endParaRPr>
          </a:p>
        </p:txBody>
      </p:sp>
      <p:sp>
        <p:nvSpPr>
          <p:cNvPr id="7" name="矩形 6">
            <a:extLst>
              <a:ext uri="{FF2B5EF4-FFF2-40B4-BE49-F238E27FC236}">
                <a16:creationId xmlns:a16="http://schemas.microsoft.com/office/drawing/2014/main" id="{C0E7C781-1DD5-C42A-34CF-092FBD1C492F}"/>
              </a:ext>
            </a:extLst>
          </p:cNvPr>
          <p:cNvSpPr/>
          <p:nvPr/>
        </p:nvSpPr>
        <p:spPr>
          <a:xfrm>
            <a:off x="13947309" y="5773271"/>
            <a:ext cx="4609632" cy="4435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4">
            <a:extLst>
              <a:ext uri="{FF2B5EF4-FFF2-40B4-BE49-F238E27FC236}">
                <a16:creationId xmlns:a16="http://schemas.microsoft.com/office/drawing/2014/main" id="{C303DA99-A35F-7D76-52C4-A498F6E51B01}"/>
              </a:ext>
            </a:extLst>
          </p:cNvPr>
          <p:cNvSpPr txBox="1">
            <a:spLocks/>
          </p:cNvSpPr>
          <p:nvPr/>
        </p:nvSpPr>
        <p:spPr>
          <a:xfrm>
            <a:off x="13947309" y="5492554"/>
            <a:ext cx="6269904" cy="1099486"/>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b="0" i="0" kern="1200">
                <a:solidFill>
                  <a:schemeClr val="tx1"/>
                </a:solidFill>
                <a:latin typeface="等线" panose="02010600030101010101" charset="-122"/>
                <a:ea typeface="等线" panose="02010600030101010101" charset="-122"/>
                <a:cs typeface="Arial" panose="020B0604020202020204" pitchFamily="34" charset="0"/>
              </a:defRPr>
            </a:lvl1pPr>
          </a:lstStyle>
          <a:p>
            <a:r>
              <a:rPr lang="en-US" altLang="zh-CN" sz="2800" dirty="0">
                <a:latin typeface="等线" panose="02010600030101010101" pitchFamily="2" charset="-122"/>
                <a:ea typeface="等线" panose="02010600030101010101" pitchFamily="2" charset="-122"/>
              </a:rPr>
              <a:t>The horizontal precision of temperature control at the feeding outlet is improved</a:t>
            </a:r>
            <a:endParaRPr lang="zh-CN" altLang="en-US" sz="2800" dirty="0">
              <a:latin typeface="等线" panose="02010600030101010101" pitchFamily="2" charset="-122"/>
              <a:ea typeface="等线" panose="02010600030101010101" pitchFamily="2" charset="-122"/>
              <a:cs typeface="等线" panose="02010600030101010101" charset="-122"/>
              <a:sym typeface="Arial" panose="020B0604020202020204" pitchFamily="34" charset="0"/>
            </a:endParaRPr>
          </a:p>
        </p:txBody>
      </p:sp>
      <p:sp>
        <p:nvSpPr>
          <p:cNvPr id="9" name="矩形 8">
            <a:extLst>
              <a:ext uri="{FF2B5EF4-FFF2-40B4-BE49-F238E27FC236}">
                <a16:creationId xmlns:a16="http://schemas.microsoft.com/office/drawing/2014/main" id="{7E877249-66F3-A50D-44C6-F5EEEF9181E5}"/>
              </a:ext>
            </a:extLst>
          </p:cNvPr>
          <p:cNvSpPr/>
          <p:nvPr/>
        </p:nvSpPr>
        <p:spPr>
          <a:xfrm>
            <a:off x="10435104" y="6592039"/>
            <a:ext cx="1523814" cy="468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4">
            <a:extLst>
              <a:ext uri="{FF2B5EF4-FFF2-40B4-BE49-F238E27FC236}">
                <a16:creationId xmlns:a16="http://schemas.microsoft.com/office/drawing/2014/main" id="{A561C60D-8100-1AC0-6E02-3F6543078426}"/>
              </a:ext>
            </a:extLst>
          </p:cNvPr>
          <p:cNvSpPr txBox="1">
            <a:spLocks/>
          </p:cNvSpPr>
          <p:nvPr/>
        </p:nvSpPr>
        <p:spPr>
          <a:xfrm>
            <a:off x="9271752" y="6587090"/>
            <a:ext cx="3488157" cy="3945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tx1"/>
                </a:solidFill>
                <a:latin typeface="等线" panose="02010600030101010101" charset="-122"/>
                <a:ea typeface="等线" panose="02010600030101010101" charset="-122"/>
                <a:cs typeface="Arial" panose="020B0604020202020204" pitchFamily="34" charset="0"/>
              </a:defRPr>
            </a:lvl1pPr>
          </a:lstStyle>
          <a:p>
            <a:r>
              <a:rPr lang="en-US" altLang="zh-CN" sz="2000" dirty="0">
                <a:latin typeface="等线" panose="02010600030101010101" pitchFamily="2" charset="-122"/>
                <a:ea typeface="等线" panose="02010600030101010101" pitchFamily="2" charset="-122"/>
              </a:rPr>
              <a:t>Temperature of feeding outlet</a:t>
            </a:r>
            <a:endParaRPr lang="zh-CN" altLang="en-US" sz="2000" dirty="0">
              <a:latin typeface="等线" panose="02010600030101010101" pitchFamily="2" charset="-122"/>
              <a:ea typeface="等线" panose="02010600030101010101" pitchFamily="2" charset="-122"/>
              <a:cs typeface="等线" panose="02010600030101010101" charset="-122"/>
              <a:sym typeface="Arial" panose="020B0604020202020204" pitchFamily="34" charset="0"/>
            </a:endParaRPr>
          </a:p>
        </p:txBody>
      </p:sp>
      <p:sp>
        <p:nvSpPr>
          <p:cNvPr id="11" name="矩形 10">
            <a:extLst>
              <a:ext uri="{FF2B5EF4-FFF2-40B4-BE49-F238E27FC236}">
                <a16:creationId xmlns:a16="http://schemas.microsoft.com/office/drawing/2014/main" id="{6F8F7981-0A9C-C64A-0EEB-0B5DEA840BFC}"/>
              </a:ext>
            </a:extLst>
          </p:cNvPr>
          <p:cNvSpPr/>
          <p:nvPr/>
        </p:nvSpPr>
        <p:spPr>
          <a:xfrm>
            <a:off x="20217213" y="11095664"/>
            <a:ext cx="737787" cy="5262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4">
            <a:extLst>
              <a:ext uri="{FF2B5EF4-FFF2-40B4-BE49-F238E27FC236}">
                <a16:creationId xmlns:a16="http://schemas.microsoft.com/office/drawing/2014/main" id="{63C1F276-5220-2C57-EDD0-F29BE52ED825}"/>
              </a:ext>
            </a:extLst>
          </p:cNvPr>
          <p:cNvSpPr txBox="1">
            <a:spLocks/>
          </p:cNvSpPr>
          <p:nvPr/>
        </p:nvSpPr>
        <p:spPr>
          <a:xfrm>
            <a:off x="20217213" y="11203964"/>
            <a:ext cx="957120" cy="4179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tx1"/>
                </a:solidFill>
                <a:latin typeface="等线" panose="02010600030101010101" charset="-122"/>
                <a:ea typeface="等线" panose="02010600030101010101" charset="-122"/>
                <a:cs typeface="Arial" panose="020B0604020202020204" pitchFamily="34" charset="0"/>
              </a:defRPr>
            </a:lvl1pPr>
          </a:lstStyle>
          <a:p>
            <a:r>
              <a:rPr lang="en-US" altLang="zh-CN" sz="2000" dirty="0">
                <a:latin typeface="等线" panose="02010600030101010101" pitchFamily="2" charset="-122"/>
                <a:ea typeface="等线" panose="02010600030101010101" pitchFamily="2" charset="-122"/>
              </a:rPr>
              <a:t>Time</a:t>
            </a:r>
          </a:p>
        </p:txBody>
      </p:sp>
      <p:sp>
        <p:nvSpPr>
          <p:cNvPr id="13" name="矩形 12">
            <a:extLst>
              <a:ext uri="{FF2B5EF4-FFF2-40B4-BE49-F238E27FC236}">
                <a16:creationId xmlns:a16="http://schemas.microsoft.com/office/drawing/2014/main" id="{23B81667-9A55-CC43-689C-2E21E2FA6C98}"/>
              </a:ext>
            </a:extLst>
          </p:cNvPr>
          <p:cNvSpPr/>
          <p:nvPr/>
        </p:nvSpPr>
        <p:spPr>
          <a:xfrm>
            <a:off x="21824549" y="8390965"/>
            <a:ext cx="969411" cy="3585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58045083-0451-EDFE-1F77-E2F0EA3D7230}"/>
              </a:ext>
            </a:extLst>
          </p:cNvPr>
          <p:cNvSpPr/>
          <p:nvPr/>
        </p:nvSpPr>
        <p:spPr>
          <a:xfrm>
            <a:off x="21824548" y="9063318"/>
            <a:ext cx="969411" cy="3585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标题 4">
            <a:extLst>
              <a:ext uri="{FF2B5EF4-FFF2-40B4-BE49-F238E27FC236}">
                <a16:creationId xmlns:a16="http://schemas.microsoft.com/office/drawing/2014/main" id="{55DCB17F-40DC-D446-C770-AB487908C390}"/>
              </a:ext>
            </a:extLst>
          </p:cNvPr>
          <p:cNvSpPr txBox="1">
            <a:spLocks/>
          </p:cNvSpPr>
          <p:nvPr/>
        </p:nvSpPr>
        <p:spPr>
          <a:xfrm>
            <a:off x="21700628" y="8390965"/>
            <a:ext cx="2366602" cy="5282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tx1"/>
                </a:solidFill>
                <a:latin typeface="等线" panose="02010600030101010101" charset="-122"/>
                <a:ea typeface="等线" panose="02010600030101010101" charset="-122"/>
                <a:cs typeface="Arial" panose="020B0604020202020204" pitchFamily="34" charset="0"/>
              </a:defRPr>
            </a:lvl1pPr>
          </a:lstStyle>
          <a:p>
            <a:r>
              <a:rPr lang="en-US" altLang="zh-CN" sz="2400" dirty="0">
                <a:latin typeface="等线" panose="02010600030101010101" pitchFamily="2" charset="-122"/>
                <a:ea typeface="等线" panose="02010600030101010101" pitchFamily="2" charset="-122"/>
              </a:rPr>
              <a:t>Technology III</a:t>
            </a:r>
            <a:endParaRPr lang="zh-CN" altLang="en-US" sz="2400" dirty="0">
              <a:latin typeface="等线" panose="02010600030101010101" pitchFamily="2" charset="-122"/>
              <a:ea typeface="等线" panose="02010600030101010101" pitchFamily="2" charset="-122"/>
              <a:cs typeface="等线" panose="02010600030101010101" charset="-122"/>
              <a:sym typeface="Arial" panose="020B0604020202020204" pitchFamily="34" charset="0"/>
            </a:endParaRPr>
          </a:p>
        </p:txBody>
      </p:sp>
      <p:sp>
        <p:nvSpPr>
          <p:cNvPr id="16" name="标题 4">
            <a:extLst>
              <a:ext uri="{FF2B5EF4-FFF2-40B4-BE49-F238E27FC236}">
                <a16:creationId xmlns:a16="http://schemas.microsoft.com/office/drawing/2014/main" id="{248FDAF5-BAC3-4D86-06F2-B7A75413CEDB}"/>
              </a:ext>
            </a:extLst>
          </p:cNvPr>
          <p:cNvSpPr txBox="1">
            <a:spLocks/>
          </p:cNvSpPr>
          <p:nvPr/>
        </p:nvSpPr>
        <p:spPr>
          <a:xfrm>
            <a:off x="21700628" y="8919220"/>
            <a:ext cx="2366602" cy="5282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tx1"/>
                </a:solidFill>
                <a:latin typeface="等线" panose="02010600030101010101" charset="-122"/>
                <a:ea typeface="等线" panose="02010600030101010101" charset="-122"/>
                <a:cs typeface="Arial" panose="020B0604020202020204" pitchFamily="34" charset="0"/>
              </a:defRPr>
            </a:lvl1pPr>
          </a:lstStyle>
          <a:p>
            <a:r>
              <a:rPr lang="en-US" altLang="zh-CN" sz="2400" dirty="0">
                <a:latin typeface="等线" panose="02010600030101010101" pitchFamily="2" charset="-122"/>
                <a:ea typeface="等线" panose="02010600030101010101" pitchFamily="2" charset="-122"/>
              </a:rPr>
              <a:t>Technology V</a:t>
            </a:r>
            <a:endParaRPr lang="zh-CN" altLang="en-US" sz="2400" dirty="0">
              <a:latin typeface="等线" panose="02010600030101010101" pitchFamily="2" charset="-122"/>
              <a:ea typeface="等线" panose="02010600030101010101" pitchFamily="2" charset="-122"/>
              <a:cs typeface="等线" panose="02010600030101010101"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dirty="0">
                <a:latin typeface="等线" panose="02010600030101010101" charset="-122"/>
                <a:ea typeface="等线" panose="02010600030101010101" charset="-122"/>
              </a:rPr>
              <a:t>Injection Unit</a:t>
            </a:r>
            <a:br>
              <a:rPr lang="zh-CN" altLang="en-US" dirty="0">
                <a:latin typeface="等线" panose="02010600030101010101" charset="-122"/>
                <a:ea typeface="等线" panose="02010600030101010101" charset="-122"/>
              </a:rPr>
            </a:br>
            <a:br>
              <a:rPr lang="zh-CN" altLang="en-US" dirty="0">
                <a:latin typeface="等线" panose="02010600030101010101" charset="-122"/>
                <a:ea typeface="等线" panose="02010600030101010101" charset="-122"/>
              </a:rPr>
            </a:br>
            <a:r>
              <a:rPr lang="en-US" altLang="zh-CN" sz="3600" dirty="0">
                <a:latin typeface="等线" panose="02010600030101010101" charset="-122"/>
                <a:ea typeface="等线" panose="02010600030101010101" charset="-122"/>
              </a:rPr>
              <a:t>-</a:t>
            </a:r>
            <a:r>
              <a:rPr lang="en-US" altLang="zh-CN" sz="3600" dirty="0">
                <a:latin typeface="等线" panose="02010600030101010101" charset="-122"/>
                <a:ea typeface="等线" panose="02010600030101010101" charset="-122"/>
                <a:sym typeface="+mn-ea"/>
              </a:rPr>
              <a:t> </a:t>
            </a:r>
            <a:r>
              <a:rPr lang="en-US" altLang="zh-CN" sz="3200" dirty="0">
                <a:latin typeface="等线" panose="02010600030101010101" charset="-122"/>
                <a:ea typeface="等线" panose="02010600030101010101" charset="-122"/>
                <a:sym typeface="+mn-ea"/>
              </a:rPr>
              <a:t>Box injection mechanism</a:t>
            </a:r>
            <a:endParaRPr lang="zh-CN" altLang="en-US" sz="3200" dirty="0">
              <a:latin typeface="等线" panose="02010600030101010101" charset="-122"/>
              <a:ea typeface="等线" panose="02010600030101010101" charset="-122"/>
              <a:sym typeface="+mn-ea"/>
            </a:endParaRPr>
          </a:p>
        </p:txBody>
      </p:sp>
      <p:pic>
        <p:nvPicPr>
          <p:cNvPr id="11" name="Picture 2"/>
          <p:cNvPicPr>
            <a:picLocks noChangeAspect="1" noChangeArrowheads="1"/>
          </p:cNvPicPr>
          <p:nvPr/>
        </p:nvPicPr>
        <p:blipFill rotWithShape="1">
          <a:blip r:embed="rId3"/>
          <a:srcRect/>
          <a:stretch>
            <a:fillRect/>
          </a:stretch>
        </p:blipFill>
        <p:spPr bwMode="auto">
          <a:xfrm>
            <a:off x="12158013" y="2876380"/>
            <a:ext cx="11446735" cy="851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组合 6"/>
          <p:cNvGrpSpPr/>
          <p:nvPr/>
        </p:nvGrpSpPr>
        <p:grpSpPr>
          <a:xfrm>
            <a:off x="2592705" y="8957310"/>
            <a:ext cx="5516245" cy="2376170"/>
            <a:chOff x="2066" y="6779"/>
            <a:chExt cx="8687" cy="3742"/>
          </a:xfrm>
        </p:grpSpPr>
        <p:sp>
          <p:nvSpPr>
            <p:cNvPr id="13" name="矩形 12"/>
            <p:cNvSpPr/>
            <p:nvPr/>
          </p:nvSpPr>
          <p:spPr>
            <a:xfrm>
              <a:off x="2066" y="9697"/>
              <a:ext cx="8687" cy="824"/>
            </a:xfrm>
            <a:prstGeom prst="rect">
              <a:avLst/>
            </a:prstGeom>
          </p:spPr>
          <p:txBody>
            <a:bodyPr wrap="none">
              <a:spAutoFit/>
            </a:bodyPr>
            <a:lstStyle/>
            <a:p>
              <a:pPr algn="ctr"/>
              <a:r>
                <a:rPr lang="en-US" altLang="zh-CN" sz="2800" dirty="0">
                  <a:latin typeface="等线" panose="02010600030101010101" charset="-122"/>
                  <a:ea typeface="等线" panose="02010600030101010101" charset="-122"/>
                  <a:sym typeface="+mn-ea"/>
                </a:rPr>
                <a:t>Box injection mechanism</a:t>
              </a:r>
              <a:r>
                <a:rPr lang="en-US" altLang="zh-CN" sz="2800" dirty="0">
                  <a:latin typeface="等线" panose="02010600030101010101" charset="-122"/>
                  <a:ea typeface="等线" panose="02010600030101010101" charset="-122"/>
                  <a:cs typeface="+mn-ea"/>
                  <a:sym typeface="+mn-lt"/>
                </a:rPr>
                <a:t>(50-1700)</a:t>
              </a:r>
              <a:endParaRPr lang="zh-CN" altLang="en-US" sz="2800" dirty="0">
                <a:latin typeface="等线" panose="02010600030101010101" charset="-122"/>
                <a:ea typeface="等线" panose="02010600030101010101" charset="-122"/>
                <a:cs typeface="+mn-ea"/>
                <a:sym typeface="+mn-lt"/>
              </a:endParaRPr>
            </a:p>
          </p:txBody>
        </p:sp>
        <p:grpSp>
          <p:nvGrpSpPr>
            <p:cNvPr id="5" name="组合 4"/>
            <p:cNvGrpSpPr/>
            <p:nvPr/>
          </p:nvGrpSpPr>
          <p:grpSpPr>
            <a:xfrm>
              <a:off x="2768" y="6779"/>
              <a:ext cx="6250" cy="2617"/>
              <a:chOff x="573880" y="2709863"/>
              <a:chExt cx="2769395" cy="1159609"/>
            </a:xfrm>
            <a:solidFill>
              <a:schemeClr val="tx2"/>
            </a:solidFill>
          </p:grpSpPr>
          <p:sp>
            <p:nvSpPr>
              <p:cNvPr id="2" name="矩形 1"/>
              <p:cNvSpPr/>
              <p:nvPr/>
            </p:nvSpPr>
            <p:spPr>
              <a:xfrm>
                <a:off x="1724025" y="3038475"/>
                <a:ext cx="1619250" cy="830997"/>
              </a:xfrm>
              <a:custGeom>
                <a:avLst/>
                <a:gdLst>
                  <a:gd name="connsiteX0" fmla="*/ 0 w 1619250"/>
                  <a:gd name="connsiteY0" fmla="*/ 0 h 830997"/>
                  <a:gd name="connsiteX1" fmla="*/ 1619250 w 1619250"/>
                  <a:gd name="connsiteY1" fmla="*/ 0 h 830997"/>
                  <a:gd name="connsiteX2" fmla="*/ 1619250 w 1619250"/>
                  <a:gd name="connsiteY2" fmla="*/ 830997 h 830997"/>
                  <a:gd name="connsiteX3" fmla="*/ 0 w 1619250"/>
                  <a:gd name="connsiteY3" fmla="*/ 830997 h 830997"/>
                  <a:gd name="connsiteX4" fmla="*/ 0 w 1619250"/>
                  <a:gd name="connsiteY4" fmla="*/ 0 h 830997"/>
                  <a:gd name="connsiteX0-1" fmla="*/ 0 w 1619250"/>
                  <a:gd name="connsiteY0-2" fmla="*/ 2381 h 833378"/>
                  <a:gd name="connsiteX1-3" fmla="*/ 1462088 w 1619250"/>
                  <a:gd name="connsiteY1-4" fmla="*/ 0 h 833378"/>
                  <a:gd name="connsiteX2-5" fmla="*/ 1619250 w 1619250"/>
                  <a:gd name="connsiteY2-6" fmla="*/ 2381 h 833378"/>
                  <a:gd name="connsiteX3-7" fmla="*/ 1619250 w 1619250"/>
                  <a:gd name="connsiteY3-8" fmla="*/ 833378 h 833378"/>
                  <a:gd name="connsiteX4-9" fmla="*/ 0 w 1619250"/>
                  <a:gd name="connsiteY4-10" fmla="*/ 833378 h 833378"/>
                  <a:gd name="connsiteX5" fmla="*/ 0 w 1619250"/>
                  <a:gd name="connsiteY5" fmla="*/ 2381 h 833378"/>
                  <a:gd name="connsiteX0-11" fmla="*/ 0 w 1619250"/>
                  <a:gd name="connsiteY0-12" fmla="*/ 2381 h 833378"/>
                  <a:gd name="connsiteX1-13" fmla="*/ 1462088 w 1619250"/>
                  <a:gd name="connsiteY1-14" fmla="*/ 0 h 833378"/>
                  <a:gd name="connsiteX2-15" fmla="*/ 1619250 w 1619250"/>
                  <a:gd name="connsiteY2-16" fmla="*/ 2381 h 833378"/>
                  <a:gd name="connsiteX3-17" fmla="*/ 1616869 w 1619250"/>
                  <a:gd name="connsiteY3-18" fmla="*/ 145256 h 833378"/>
                  <a:gd name="connsiteX4-19" fmla="*/ 1619250 w 1619250"/>
                  <a:gd name="connsiteY4-20" fmla="*/ 833378 h 833378"/>
                  <a:gd name="connsiteX5-21" fmla="*/ 0 w 1619250"/>
                  <a:gd name="connsiteY5-22" fmla="*/ 833378 h 833378"/>
                  <a:gd name="connsiteX6" fmla="*/ 0 w 1619250"/>
                  <a:gd name="connsiteY6" fmla="*/ 2381 h 833378"/>
                  <a:gd name="connsiteX0-23" fmla="*/ 0 w 1619250"/>
                  <a:gd name="connsiteY0-24" fmla="*/ 2381 h 833378"/>
                  <a:gd name="connsiteX1-25" fmla="*/ 1462088 w 1619250"/>
                  <a:gd name="connsiteY1-26" fmla="*/ 0 h 833378"/>
                  <a:gd name="connsiteX2-27" fmla="*/ 1616869 w 1619250"/>
                  <a:gd name="connsiteY2-28" fmla="*/ 145256 h 833378"/>
                  <a:gd name="connsiteX3-29" fmla="*/ 1619250 w 1619250"/>
                  <a:gd name="connsiteY3-30" fmla="*/ 833378 h 833378"/>
                  <a:gd name="connsiteX4-31" fmla="*/ 0 w 1619250"/>
                  <a:gd name="connsiteY4-32" fmla="*/ 833378 h 833378"/>
                  <a:gd name="connsiteX5-33" fmla="*/ 0 w 1619250"/>
                  <a:gd name="connsiteY5-34" fmla="*/ 2381 h 833378"/>
                  <a:gd name="connsiteX0-35" fmla="*/ 0 w 1619250"/>
                  <a:gd name="connsiteY0-36" fmla="*/ 2381 h 833378"/>
                  <a:gd name="connsiteX1-37" fmla="*/ 1462088 w 1619250"/>
                  <a:gd name="connsiteY1-38" fmla="*/ 0 h 833378"/>
                  <a:gd name="connsiteX2-39" fmla="*/ 1616869 w 1619250"/>
                  <a:gd name="connsiteY2-40" fmla="*/ 152400 h 833378"/>
                  <a:gd name="connsiteX3-41" fmla="*/ 1619250 w 1619250"/>
                  <a:gd name="connsiteY3-42" fmla="*/ 833378 h 833378"/>
                  <a:gd name="connsiteX4-43" fmla="*/ 0 w 1619250"/>
                  <a:gd name="connsiteY4-44" fmla="*/ 833378 h 833378"/>
                  <a:gd name="connsiteX5-45" fmla="*/ 0 w 1619250"/>
                  <a:gd name="connsiteY5-46" fmla="*/ 2381 h 833378"/>
                  <a:gd name="connsiteX0-47" fmla="*/ 0 w 1619250"/>
                  <a:gd name="connsiteY0-48" fmla="*/ 2381 h 833378"/>
                  <a:gd name="connsiteX1-49" fmla="*/ 1471613 w 1619250"/>
                  <a:gd name="connsiteY1-50" fmla="*/ 0 h 833378"/>
                  <a:gd name="connsiteX2-51" fmla="*/ 1616869 w 1619250"/>
                  <a:gd name="connsiteY2-52" fmla="*/ 152400 h 833378"/>
                  <a:gd name="connsiteX3-53" fmla="*/ 1619250 w 1619250"/>
                  <a:gd name="connsiteY3-54" fmla="*/ 833378 h 833378"/>
                  <a:gd name="connsiteX4-55" fmla="*/ 0 w 1619250"/>
                  <a:gd name="connsiteY4-56" fmla="*/ 833378 h 833378"/>
                  <a:gd name="connsiteX5-57" fmla="*/ 0 w 1619250"/>
                  <a:gd name="connsiteY5-58" fmla="*/ 2381 h 833378"/>
                  <a:gd name="connsiteX0-59" fmla="*/ 0 w 1619250"/>
                  <a:gd name="connsiteY0-60" fmla="*/ 0 h 830997"/>
                  <a:gd name="connsiteX1-61" fmla="*/ 1469232 w 1619250"/>
                  <a:gd name="connsiteY1-62" fmla="*/ 0 h 830997"/>
                  <a:gd name="connsiteX2-63" fmla="*/ 1616869 w 1619250"/>
                  <a:gd name="connsiteY2-64" fmla="*/ 150019 h 830997"/>
                  <a:gd name="connsiteX3-65" fmla="*/ 1619250 w 1619250"/>
                  <a:gd name="connsiteY3-66" fmla="*/ 830997 h 830997"/>
                  <a:gd name="connsiteX4-67" fmla="*/ 0 w 1619250"/>
                  <a:gd name="connsiteY4-68" fmla="*/ 830997 h 830997"/>
                  <a:gd name="connsiteX5-69" fmla="*/ 0 w 1619250"/>
                  <a:gd name="connsiteY5-70" fmla="*/ 0 h 8309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619250" h="830997">
                    <a:moveTo>
                      <a:pt x="0" y="0"/>
                    </a:moveTo>
                    <a:lnTo>
                      <a:pt x="1469232" y="0"/>
                    </a:lnTo>
                    <a:lnTo>
                      <a:pt x="1616869" y="150019"/>
                    </a:lnTo>
                    <a:cubicBezTo>
                      <a:pt x="1617663" y="379393"/>
                      <a:pt x="1618456" y="601623"/>
                      <a:pt x="1619250" y="830997"/>
                    </a:cubicBezTo>
                    <a:lnTo>
                      <a:pt x="0" y="830997"/>
                    </a:lnTo>
                    <a:lnTo>
                      <a:pt x="0" y="0"/>
                    </a:lnTo>
                    <a:close/>
                  </a:path>
                </a:pathLst>
              </a:custGeom>
              <a:grpFill/>
              <a:ln>
                <a:noFill/>
              </a:ln>
            </p:spPr>
            <p:txBody>
              <a:bodyPr rot="0" spcFirstLastPara="0" vertOverflow="overflow" horzOverflow="overflow" vert="horz" wrap="square" lIns="182868" tIns="91434" rIns="182868" bIns="91434" numCol="1" spcCol="0" rtlCol="0" fromWordArt="0" anchor="ctr" anchorCtr="0" forceAA="0" compatLnSpc="1">
                <a:noAutofit/>
              </a:bodyPr>
              <a:lstStyle/>
              <a:p>
                <a:pPr algn="ctr"/>
                <a:endParaRPr lang="zh-CN" altLang="en-US" sz="3600" dirty="0">
                  <a:latin typeface="微软雅黑" panose="020B0503020204020204" pitchFamily="34" charset="-122"/>
                  <a:ea typeface="微软雅黑" panose="020B0503020204020204" pitchFamily="34" charset="-122"/>
                </a:endParaRPr>
              </a:p>
            </p:txBody>
          </p:sp>
          <p:sp>
            <p:nvSpPr>
              <p:cNvPr id="3" name="等腰三角形 2"/>
              <p:cNvSpPr/>
              <p:nvPr/>
            </p:nvSpPr>
            <p:spPr>
              <a:xfrm rot="10800000">
                <a:off x="2070172" y="2709863"/>
                <a:ext cx="535531" cy="461665"/>
              </a:xfrm>
              <a:prstGeom prst="triangle">
                <a:avLst/>
              </a:prstGeom>
              <a:grpFill/>
              <a:ln>
                <a:noFill/>
              </a:ln>
            </p:spPr>
            <p:txBody>
              <a:bodyPr rot="0" spcFirstLastPara="0" vertOverflow="overflow" horzOverflow="overflow" vert="horz" wrap="square" lIns="182868" tIns="91434" rIns="182868" bIns="91434" numCol="1" spcCol="0" rtlCol="0" fromWordArt="0" anchor="ctr" anchorCtr="0" forceAA="0" compatLnSpc="1">
                <a:noAutofit/>
              </a:bodyPr>
              <a:lstStyle/>
              <a:p>
                <a:pPr algn="ctr"/>
                <a:endParaRPr lang="zh-CN" altLang="en-US" sz="3600" dirty="0">
                  <a:latin typeface="微软雅黑" panose="020B0503020204020204" pitchFamily="34" charset="-122"/>
                  <a:ea typeface="微软雅黑" panose="020B0503020204020204" pitchFamily="34" charset="-122"/>
                </a:endParaRPr>
              </a:p>
            </p:txBody>
          </p:sp>
          <p:sp>
            <p:nvSpPr>
              <p:cNvPr id="4" name="矩形 3"/>
              <p:cNvSpPr/>
              <p:nvPr/>
            </p:nvSpPr>
            <p:spPr>
              <a:xfrm>
                <a:off x="573880" y="3368040"/>
                <a:ext cx="1197769" cy="205740"/>
              </a:xfrm>
              <a:custGeom>
                <a:avLst/>
                <a:gdLst>
                  <a:gd name="connsiteX0" fmla="*/ 0 w 1005840"/>
                  <a:gd name="connsiteY0" fmla="*/ 0 h 205740"/>
                  <a:gd name="connsiteX1" fmla="*/ 1005840 w 1005840"/>
                  <a:gd name="connsiteY1" fmla="*/ 0 h 205740"/>
                  <a:gd name="connsiteX2" fmla="*/ 1005840 w 1005840"/>
                  <a:gd name="connsiteY2" fmla="*/ 205740 h 205740"/>
                  <a:gd name="connsiteX3" fmla="*/ 0 w 1005840"/>
                  <a:gd name="connsiteY3" fmla="*/ 205740 h 205740"/>
                  <a:gd name="connsiteX4" fmla="*/ 0 w 1005840"/>
                  <a:gd name="connsiteY4" fmla="*/ 0 h 205740"/>
                  <a:gd name="connsiteX0-1" fmla="*/ 3810 w 1009650"/>
                  <a:gd name="connsiteY0-2" fmla="*/ 0 h 205740"/>
                  <a:gd name="connsiteX1-3" fmla="*/ 1009650 w 1009650"/>
                  <a:gd name="connsiteY1-4" fmla="*/ 0 h 205740"/>
                  <a:gd name="connsiteX2-5" fmla="*/ 1009650 w 1009650"/>
                  <a:gd name="connsiteY2-6" fmla="*/ 205740 h 205740"/>
                  <a:gd name="connsiteX3-7" fmla="*/ 3810 w 1009650"/>
                  <a:gd name="connsiteY3-8" fmla="*/ 205740 h 205740"/>
                  <a:gd name="connsiteX4-9" fmla="*/ 0 w 1009650"/>
                  <a:gd name="connsiteY4-10" fmla="*/ 99060 h 205740"/>
                  <a:gd name="connsiteX5" fmla="*/ 3810 w 1009650"/>
                  <a:gd name="connsiteY5" fmla="*/ 0 h 205740"/>
                  <a:gd name="connsiteX0-11" fmla="*/ 191929 w 1197769"/>
                  <a:gd name="connsiteY0-12" fmla="*/ 0 h 205740"/>
                  <a:gd name="connsiteX1-13" fmla="*/ 1197769 w 1197769"/>
                  <a:gd name="connsiteY1-14" fmla="*/ 0 h 205740"/>
                  <a:gd name="connsiteX2-15" fmla="*/ 1197769 w 1197769"/>
                  <a:gd name="connsiteY2-16" fmla="*/ 205740 h 205740"/>
                  <a:gd name="connsiteX3-17" fmla="*/ 191929 w 1197769"/>
                  <a:gd name="connsiteY3-18" fmla="*/ 205740 h 205740"/>
                  <a:gd name="connsiteX4-19" fmla="*/ 0 w 1197769"/>
                  <a:gd name="connsiteY4-20" fmla="*/ 106204 h 205740"/>
                  <a:gd name="connsiteX5-21" fmla="*/ 191929 w 1197769"/>
                  <a:gd name="connsiteY5-22" fmla="*/ 0 h 2057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197769" h="205740">
                    <a:moveTo>
                      <a:pt x="191929" y="0"/>
                    </a:moveTo>
                    <a:lnTo>
                      <a:pt x="1197769" y="0"/>
                    </a:lnTo>
                    <a:lnTo>
                      <a:pt x="1197769" y="205740"/>
                    </a:lnTo>
                    <a:lnTo>
                      <a:pt x="191929" y="205740"/>
                    </a:lnTo>
                    <a:lnTo>
                      <a:pt x="0" y="106204"/>
                    </a:lnTo>
                    <a:lnTo>
                      <a:pt x="191929" y="0"/>
                    </a:lnTo>
                    <a:close/>
                  </a:path>
                </a:pathLst>
              </a:custGeom>
              <a:grpFill/>
              <a:ln>
                <a:noFill/>
              </a:ln>
            </p:spPr>
            <p:txBody>
              <a:bodyPr rot="0" spcFirstLastPara="0" vertOverflow="overflow" horzOverflow="overflow" vert="horz" wrap="square" lIns="182868" tIns="91434" rIns="182868" bIns="91434" numCol="1" spcCol="0" rtlCol="0" fromWordArt="0" anchor="ctr" anchorCtr="0" forceAA="0" compatLnSpc="1">
                <a:noAutofit/>
              </a:bodyPr>
              <a:lstStyle/>
              <a:p>
                <a:pPr algn="ctr"/>
                <a:endParaRPr lang="zh-CN" altLang="en-US" sz="3600" dirty="0">
                  <a:latin typeface="微软雅黑" panose="020B0503020204020204" pitchFamily="34" charset="-122"/>
                  <a:ea typeface="微软雅黑" panose="020B0503020204020204" pitchFamily="34" charset="-122"/>
                </a:endParaRPr>
              </a:p>
            </p:txBody>
          </p:sp>
        </p:grpSp>
      </p:grpSp>
      <p:sp>
        <p:nvSpPr>
          <p:cNvPr id="14" name="Textfeld 7"/>
          <p:cNvSpPr txBox="1"/>
          <p:nvPr/>
        </p:nvSpPr>
        <p:spPr>
          <a:xfrm>
            <a:off x="1065499" y="3879033"/>
            <a:ext cx="11092514" cy="2706895"/>
          </a:xfrm>
          <a:prstGeom prst="rect">
            <a:avLst/>
          </a:prstGeom>
          <a:noFill/>
        </p:spPr>
        <p:txBody>
          <a:bodyPr wrap="square" rtlCol="0">
            <a:spAutoFit/>
          </a:bodyPr>
          <a:lstStyle/>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rPr>
              <a:t>Box structure design, the whole one-time processing is completed, to avoid cumulative errors</a:t>
            </a:r>
          </a:p>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rPr>
              <a:t>One line servo injection system layout</a:t>
            </a:r>
          </a:p>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rPr>
              <a:t>High precision and high efficiency</a:t>
            </a:r>
            <a:endParaRPr lang="en-GB" sz="2800" dirty="0">
              <a:latin typeface="等线" panose="02010600030101010101" charset="-122"/>
              <a:ea typeface="等线" panose="02010600030101010101" charset="-122"/>
            </a:endParaRPr>
          </a:p>
        </p:txBody>
      </p:sp>
      <p:sp>
        <p:nvSpPr>
          <p:cNvPr id="15" name="Foliennummernplatzhalter 2"/>
          <p:cNvSpPr>
            <a:spLocks noGrp="1"/>
          </p:cNvSpPr>
          <p:nvPr>
            <p:ph type="sldNum" sz="quarter" idx="4294967295"/>
          </p:nvPr>
        </p:nvSpPr>
        <p:spPr>
          <a:xfrm>
            <a:off x="18895695" y="12978765"/>
            <a:ext cx="5486400" cy="762000"/>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latin typeface="等线" panose="02010600030101010101" charset="-122"/>
                <a:ea typeface="等线" panose="02010600030101010101" charset="-122"/>
              </a:rPr>
              <a:t>Page  </a:t>
            </a:r>
            <a:fld id="{40ABFDA0-30CA-D749-AA37-09DF4F42551B}" type="slidenum">
              <a:rPr lang="de-DE" smtClean="0">
                <a:latin typeface="等线" panose="02010600030101010101" charset="-122"/>
                <a:ea typeface="等线" panose="02010600030101010101" charset="-122"/>
              </a:rPr>
              <a:t>8</a:t>
            </a:fld>
            <a:endParaRPr lang="de-DE" dirty="0">
              <a:latin typeface="等线" panose="02010600030101010101" charset="-122"/>
              <a:ea typeface="等线" panose="02010600030101010101"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latin typeface="等线" panose="02010600030101010101" charset="-122"/>
                <a:ea typeface="等线" panose="02010600030101010101" charset="-122"/>
              </a:rPr>
              <a:t>Injection Unit</a:t>
            </a:r>
            <a:br>
              <a:rPr lang="zh-CN" altLang="en-US" dirty="0">
                <a:latin typeface="等线" panose="02010600030101010101" charset="-122"/>
                <a:ea typeface="等线" panose="02010600030101010101" charset="-122"/>
              </a:rPr>
            </a:br>
            <a:br>
              <a:rPr lang="zh-CN" altLang="en-US" dirty="0">
                <a:latin typeface="等线" panose="02010600030101010101" charset="-122"/>
                <a:ea typeface="等线" panose="02010600030101010101" charset="-122"/>
              </a:rPr>
            </a:br>
            <a:r>
              <a:rPr lang="en-US" altLang="zh-CN" sz="3600" dirty="0">
                <a:latin typeface="等线" panose="02010600030101010101" charset="-122"/>
                <a:ea typeface="等线" panose="02010600030101010101" charset="-122"/>
              </a:rPr>
              <a:t>-</a:t>
            </a:r>
            <a:r>
              <a:rPr lang="en-US" altLang="zh-CN" sz="3200" dirty="0">
                <a:latin typeface="等线" panose="02010600030101010101" charset="-122"/>
                <a:ea typeface="等线" panose="02010600030101010101" charset="-122"/>
              </a:rPr>
              <a:t>Precision wire rail support</a:t>
            </a:r>
            <a:br>
              <a:rPr lang="en-US" altLang="zh-CN" sz="3600" dirty="0">
                <a:latin typeface="等线" panose="02010600030101010101" charset="-122"/>
                <a:ea typeface="等线" panose="02010600030101010101" charset="-122"/>
              </a:rPr>
            </a:br>
            <a:endParaRPr lang="zh-CN" altLang="en-US" sz="3600" dirty="0">
              <a:latin typeface="等线" panose="02010600030101010101" charset="-122"/>
              <a:ea typeface="等线" panose="02010600030101010101" charset="-122"/>
              <a:sym typeface="+mn-ea"/>
            </a:endParaRPr>
          </a:p>
        </p:txBody>
      </p:sp>
      <p:sp>
        <p:nvSpPr>
          <p:cNvPr id="9" name="Textfeld 7"/>
          <p:cNvSpPr txBox="1"/>
          <p:nvPr/>
        </p:nvSpPr>
        <p:spPr>
          <a:xfrm>
            <a:off x="1065530" y="2786380"/>
            <a:ext cx="13639800" cy="2706895"/>
          </a:xfrm>
          <a:prstGeom prst="rect">
            <a:avLst/>
          </a:prstGeom>
          <a:noFill/>
        </p:spPr>
        <p:txBody>
          <a:bodyPr wrap="square" rtlCol="0">
            <a:spAutoFit/>
          </a:bodyPr>
          <a:lstStyle/>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sym typeface="+mn-ea"/>
              </a:rPr>
              <a:t>High precision rail provides low friction injection guide, which establishes a good foundation for high precision back pressure control and injection control</a:t>
            </a:r>
          </a:p>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rPr>
              <a:t>More stable</a:t>
            </a:r>
          </a:p>
          <a:p>
            <a:pPr marL="571500" lvl="0" indent="-571500" defTabSz="914400">
              <a:lnSpc>
                <a:spcPct val="140000"/>
              </a:lnSpc>
              <a:spcBef>
                <a:spcPts val="1000"/>
              </a:spcBef>
              <a:buClr>
                <a:srgbClr val="396FBC"/>
              </a:buClr>
              <a:buFont typeface=".Hiragino Kaku Gothic Interface W3"/>
              <a:buChar char="◉"/>
            </a:pPr>
            <a:r>
              <a:rPr lang="en-US" altLang="zh-CN" sz="2800" dirty="0">
                <a:latin typeface="等线" panose="02010600030101010101" charset="-122"/>
                <a:ea typeface="等线" panose="02010600030101010101" charset="-122"/>
              </a:rPr>
              <a:t>Environmental cleanliness</a:t>
            </a:r>
            <a:endParaRPr lang="en-GB" sz="2800" dirty="0">
              <a:latin typeface="等线" panose="02010600030101010101" charset="-122"/>
              <a:ea typeface="等线" panose="02010600030101010101" charset="-122"/>
            </a:endParaRPr>
          </a:p>
        </p:txBody>
      </p:sp>
      <p:grpSp>
        <p:nvGrpSpPr>
          <p:cNvPr id="5" name="组合 4"/>
          <p:cNvGrpSpPr/>
          <p:nvPr/>
        </p:nvGrpSpPr>
        <p:grpSpPr>
          <a:xfrm>
            <a:off x="751205" y="6005195"/>
            <a:ext cx="23042245" cy="5890895"/>
            <a:chOff x="1055" y="9999"/>
            <a:chExt cx="36287" cy="9277"/>
          </a:xfrm>
        </p:grpSpPr>
        <p:pic>
          <p:nvPicPr>
            <p:cNvPr id="2" name="图片 1"/>
            <p:cNvPicPr>
              <a:picLocks noChangeAspect="1"/>
            </p:cNvPicPr>
            <p:nvPr/>
          </p:nvPicPr>
          <p:blipFill rotWithShape="1">
            <a:blip r:embed="rId2"/>
            <a:srcRect/>
            <a:stretch>
              <a:fillRect/>
            </a:stretch>
          </p:blipFill>
          <p:spPr>
            <a:xfrm>
              <a:off x="15735" y="9999"/>
              <a:ext cx="7680" cy="9277"/>
            </a:xfrm>
            <a:prstGeom prst="rect">
              <a:avLst/>
            </a:prstGeom>
          </p:spPr>
        </p:pic>
        <p:pic>
          <p:nvPicPr>
            <p:cNvPr id="3" name="图片 2"/>
            <p:cNvPicPr>
              <a:picLocks noChangeAspect="1"/>
            </p:cNvPicPr>
            <p:nvPr/>
          </p:nvPicPr>
          <p:blipFill rotWithShape="1">
            <a:blip r:embed="rId3"/>
            <a:srcRect/>
            <a:stretch>
              <a:fillRect/>
            </a:stretch>
          </p:blipFill>
          <p:spPr>
            <a:xfrm>
              <a:off x="23910" y="9999"/>
              <a:ext cx="13432" cy="9277"/>
            </a:xfrm>
            <a:prstGeom prst="rect">
              <a:avLst/>
            </a:prstGeom>
          </p:spPr>
        </p:pic>
        <p:pic>
          <p:nvPicPr>
            <p:cNvPr id="6" name="Grafik 5" descr="Ein Bild, das Himmel, drinnen, Tisch, Wand enthält.&#10;&#10;Automatisch generierte Beschreibung"/>
            <p:cNvPicPr>
              <a:picLocks noChangeAspect="1"/>
            </p:cNvPicPr>
            <p:nvPr/>
          </p:nvPicPr>
          <p:blipFill rotWithShape="1">
            <a:blip r:embed="rId4"/>
            <a:srcRect/>
            <a:stretch>
              <a:fillRect/>
            </a:stretch>
          </p:blipFill>
          <p:spPr>
            <a:xfrm>
              <a:off x="1055" y="9999"/>
              <a:ext cx="14185" cy="9277"/>
            </a:xfrm>
            <a:prstGeom prst="rect">
              <a:avLst/>
            </a:prstGeom>
          </p:spPr>
        </p:pic>
      </p:grpSp>
      <p:sp>
        <p:nvSpPr>
          <p:cNvPr id="8" name="Foliennummernplatzhalter 2"/>
          <p:cNvSpPr>
            <a:spLocks noGrp="1"/>
          </p:cNvSpPr>
          <p:nvPr>
            <p:ph type="sldNum" sz="quarter" idx="4294967295"/>
          </p:nvPr>
        </p:nvSpPr>
        <p:spPr>
          <a:xfrm>
            <a:off x="18895695" y="12978765"/>
            <a:ext cx="5486400" cy="762000"/>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latin typeface="等线" panose="02010600030101010101" charset="-122"/>
                <a:ea typeface="等线" panose="02010600030101010101" charset="-122"/>
              </a:rPr>
              <a:t>Page  </a:t>
            </a:r>
            <a:fld id="{40ABFDA0-30CA-D749-AA37-09DF4F42551B}" type="slidenum">
              <a:rPr lang="de-DE" smtClean="0">
                <a:latin typeface="等线" panose="02010600030101010101" charset="-122"/>
                <a:ea typeface="等线" panose="02010600030101010101" charset="-122"/>
              </a:rPr>
              <a:t>9</a:t>
            </a:fld>
            <a:endParaRPr lang="de-DE" dirty="0">
              <a:latin typeface="等线" panose="02010600030101010101" charset="-122"/>
              <a:ea typeface="等线" panose="02010600030101010101" charset="-122"/>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44262b9f-8571-4abc-bc8c-33453ef11645"/>
  <p:tag name="COMMONDATA" val="eyJoZGlkIjoiNDg3MDI2N2UzOWU0MTFmN2Q2YmYwZTUxMWY1OWM5NmU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863.184251968504,&quot;width&quot;:5579.483464566929}"/>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ISLIDE.VECTOR" val="#197780;"/>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161,&quot;width&quot;:4757}"/>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Benutzerdefiniertes Design">
  <a:themeElements>
    <a:clrScheme name="Zhafir Colors">
      <a:dk1>
        <a:srgbClr val="303030"/>
      </a:dk1>
      <a:lt1>
        <a:srgbClr val="FFFFFF"/>
      </a:lt1>
      <a:dk2>
        <a:srgbClr val="70798A"/>
      </a:dk2>
      <a:lt2>
        <a:srgbClr val="E7E6E6"/>
      </a:lt2>
      <a:accent1>
        <a:srgbClr val="111F3D"/>
      </a:accent1>
      <a:accent2>
        <a:srgbClr val="7A6D66"/>
      </a:accent2>
      <a:accent3>
        <a:srgbClr val="BFB6AF"/>
      </a:accent3>
      <a:accent4>
        <a:srgbClr val="CC1619"/>
      </a:accent4>
      <a:accent5>
        <a:srgbClr val="EE7D00"/>
      </a:accent5>
      <a:accent6>
        <a:srgbClr val="82292A"/>
      </a:accent6>
      <a:hlink>
        <a:srgbClr val="FF9100"/>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enutzerdefiniertes Design">
  <a:themeElements>
    <a:clrScheme name="Zhafir Colors">
      <a:dk1>
        <a:srgbClr val="303030"/>
      </a:dk1>
      <a:lt1>
        <a:srgbClr val="FFFFFF"/>
      </a:lt1>
      <a:dk2>
        <a:srgbClr val="70798A"/>
      </a:dk2>
      <a:lt2>
        <a:srgbClr val="E7E6E6"/>
      </a:lt2>
      <a:accent1>
        <a:srgbClr val="111F3D"/>
      </a:accent1>
      <a:accent2>
        <a:srgbClr val="7A6D66"/>
      </a:accent2>
      <a:accent3>
        <a:srgbClr val="BFB6AF"/>
      </a:accent3>
      <a:accent4>
        <a:srgbClr val="CC1619"/>
      </a:accent4>
      <a:accent5>
        <a:srgbClr val="EE7D00"/>
      </a:accent5>
      <a:accent6>
        <a:srgbClr val="82292A"/>
      </a:accent6>
      <a:hlink>
        <a:srgbClr val="FF9100"/>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15167</TotalTime>
  <Words>2491</Words>
  <Application>Microsoft Office PowerPoint</Application>
  <PresentationFormat>自定义</PresentationFormat>
  <Paragraphs>288</Paragraphs>
  <Slides>31</Slides>
  <Notes>11</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31</vt:i4>
      </vt:variant>
    </vt:vector>
  </HeadingPairs>
  <TitlesOfParts>
    <vt:vector size="42" baseType="lpstr">
      <vt:lpstr>.Hiragino Kaku Gothic Interface W3</vt:lpstr>
      <vt:lpstr>等线</vt:lpstr>
      <vt:lpstr>微软雅黑</vt:lpstr>
      <vt:lpstr>微软雅黑</vt:lpstr>
      <vt:lpstr>Arial</vt:lpstr>
      <vt:lpstr>Lato Light</vt:lpstr>
      <vt:lpstr>Open Sans</vt:lpstr>
      <vt:lpstr>Times New Roman</vt:lpstr>
      <vt:lpstr>Wingdings</vt:lpstr>
      <vt:lpstr>Benutzerdefiniertes Design</vt:lpstr>
      <vt:lpstr>1_Benutzerdefiniertes Design</vt:lpstr>
      <vt:lpstr>PowerPoint 演示文稿</vt:lpstr>
      <vt:lpstr>PowerPoint 演示文稿</vt:lpstr>
      <vt:lpstr>PowerPoint 演示文稿</vt:lpstr>
      <vt:lpstr>Injection Unit - Main Characteristics</vt:lpstr>
      <vt:lpstr>Injection Unit  - Various Combinations</vt:lpstr>
      <vt:lpstr>Injection Unit  -Injection Structure Diversification </vt:lpstr>
      <vt:lpstr>Injection Unit  - The horizontal precision of temperature control at the feeding opening is improved</vt:lpstr>
      <vt:lpstr>Injection Unit  - Box injection mechanism</vt:lpstr>
      <vt:lpstr>Injection Unit  -Precision wire rail support </vt:lpstr>
      <vt:lpstr>Injection Unit  - High precision pressure sensing module</vt:lpstr>
      <vt:lpstr>Injection Unit  -Injection diversity</vt:lpstr>
      <vt:lpstr>Injection Unit  - The whole series adopts symmetrical double integral transfer structure</vt:lpstr>
      <vt:lpstr>Clamping Unit</vt:lpstr>
      <vt:lpstr>Clamping Unit  -Detachable structure </vt:lpstr>
      <vt:lpstr>Clamping Unit  -Moving platen optimization </vt:lpstr>
      <vt:lpstr>Clamping Unit  -Moving platen support structure </vt:lpstr>
      <vt:lpstr>Clamping Unit  -Compact curved elbow structure </vt:lpstr>
      <vt:lpstr>Clamping Unit  -HT mold opening and closing 2.0 </vt:lpstr>
      <vt:lpstr>Clamping Unit  - Automatic mold adjustment and clamping force accuracy</vt:lpstr>
      <vt:lpstr>Clamping Unit  -HT mold protection  </vt:lpstr>
      <vt:lpstr>Clamping Unit  - Smart ejection （option）</vt:lpstr>
      <vt:lpstr>PowerPoint 演示文稿</vt:lpstr>
      <vt:lpstr>PowerPoint 演示文稿</vt:lpstr>
      <vt:lpstr>PowerPoint 演示文稿</vt:lpstr>
      <vt:lpstr>Smart Technology  - Controller performance continues to evolve</vt:lpstr>
      <vt:lpstr>Smart Technology HT injection （option）</vt:lpstr>
      <vt:lpstr>Smart Technology  - HT injection(option)</vt:lpstr>
      <vt:lpstr>PowerPoint 演示文稿</vt:lpstr>
      <vt:lpstr>Smart Technology  -HT integration</vt:lpstr>
      <vt:lpstr>HT integration</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mei quanlong</cp:lastModifiedBy>
  <cp:revision>279</cp:revision>
  <dcterms:created xsi:type="dcterms:W3CDTF">2020-07-30T05:03:00Z</dcterms:created>
  <dcterms:modified xsi:type="dcterms:W3CDTF">2023-10-30T02:20:09Z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C3D7A843E4C24C8FB1054DD5FFE7119A_13</vt:lpwstr>
  </property>
  <property fmtid="{D5CDD505-2E9C-101B-9397-08002B2CF9AE}" pid="3" name="KSOProductBuildVer">
    <vt:lpwstr>2052-12.1.0.15374</vt:lpwstr>
  </property>
</Properties>
</file>